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1"/>
  </p:notesMasterIdLst>
  <p:sldIdLst>
    <p:sldId id="324" r:id="rId5"/>
    <p:sldId id="331" r:id="rId6"/>
    <p:sldId id="333" r:id="rId7"/>
    <p:sldId id="369" r:id="rId8"/>
    <p:sldId id="302" r:id="rId9"/>
    <p:sldId id="335" r:id="rId10"/>
    <p:sldId id="269" r:id="rId11"/>
    <p:sldId id="337" r:id="rId12"/>
    <p:sldId id="338" r:id="rId13"/>
    <p:sldId id="340" r:id="rId14"/>
    <p:sldId id="268" r:id="rId15"/>
    <p:sldId id="341" r:id="rId16"/>
    <p:sldId id="344" r:id="rId17"/>
    <p:sldId id="265" r:id="rId18"/>
    <p:sldId id="342" r:id="rId19"/>
    <p:sldId id="343" r:id="rId20"/>
    <p:sldId id="308" r:id="rId21"/>
    <p:sldId id="366" r:id="rId22"/>
    <p:sldId id="312" r:id="rId23"/>
    <p:sldId id="374" r:id="rId24"/>
    <p:sldId id="327" r:id="rId25"/>
    <p:sldId id="328" r:id="rId26"/>
    <p:sldId id="330" r:id="rId27"/>
    <p:sldId id="326" r:id="rId28"/>
    <p:sldId id="320" r:id="rId29"/>
    <p:sldId id="279" r:id="rId30"/>
    <p:sldId id="378" r:id="rId31"/>
    <p:sldId id="352" r:id="rId32"/>
    <p:sldId id="356" r:id="rId33"/>
    <p:sldId id="311" r:id="rId34"/>
    <p:sldId id="376" r:id="rId35"/>
    <p:sldId id="358" r:id="rId36"/>
    <p:sldId id="293" r:id="rId37"/>
    <p:sldId id="359" r:id="rId38"/>
    <p:sldId id="323" r:id="rId39"/>
    <p:sldId id="357" r:id="rId40"/>
    <p:sldId id="303" r:id="rId41"/>
    <p:sldId id="360" r:id="rId42"/>
    <p:sldId id="318" r:id="rId43"/>
    <p:sldId id="361" r:id="rId44"/>
    <p:sldId id="309" r:id="rId45"/>
    <p:sldId id="362" r:id="rId46"/>
    <p:sldId id="272" r:id="rId47"/>
    <p:sldId id="260" r:id="rId48"/>
    <p:sldId id="363" r:id="rId49"/>
    <p:sldId id="288" r:id="rId50"/>
    <p:sldId id="275" r:id="rId51"/>
    <p:sldId id="365" r:id="rId52"/>
    <p:sldId id="315" r:id="rId53"/>
    <p:sldId id="314" r:id="rId54"/>
    <p:sldId id="313" r:id="rId55"/>
    <p:sldId id="367" r:id="rId56"/>
    <p:sldId id="281" r:id="rId57"/>
    <p:sldId id="368" r:id="rId58"/>
    <p:sldId id="364" r:id="rId59"/>
    <p:sldId id="298" r:id="rId60"/>
    <p:sldId id="370" r:id="rId61"/>
    <p:sldId id="372" r:id="rId62"/>
    <p:sldId id="373" r:id="rId63"/>
    <p:sldId id="325" r:id="rId64"/>
    <p:sldId id="377" r:id="rId65"/>
    <p:sldId id="286" r:id="rId66"/>
    <p:sldId id="307" r:id="rId67"/>
    <p:sldId id="371" r:id="rId68"/>
    <p:sldId id="375" r:id="rId69"/>
    <p:sldId id="310" r:id="rId7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7C676F-546F-4559-BC2E-647D9D9F36C9}" v="443" dt="2022-06-26T18:07:47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son queiroz" userId="ff2201790df2787e" providerId="LiveId" clId="{D07C676F-546F-4559-BC2E-647D9D9F36C9}"/>
    <pc:docChg chg="undo custSel addSld delSld modSld sldOrd">
      <pc:chgData name="wilson queiroz" userId="ff2201790df2787e" providerId="LiveId" clId="{D07C676F-546F-4559-BC2E-647D9D9F36C9}" dt="2022-06-26T18:07:47.098" v="3862" actId="47"/>
      <pc:docMkLst>
        <pc:docMk/>
      </pc:docMkLst>
      <pc:sldChg chg="modSp mod">
        <pc:chgData name="wilson queiroz" userId="ff2201790df2787e" providerId="LiveId" clId="{D07C676F-546F-4559-BC2E-647D9D9F36C9}" dt="2022-06-18T01:06:50.033" v="450" actId="20577"/>
        <pc:sldMkLst>
          <pc:docMk/>
          <pc:sldMk cId="1857679991" sldId="260"/>
        </pc:sldMkLst>
        <pc:spChg chg="mod">
          <ac:chgData name="wilson queiroz" userId="ff2201790df2787e" providerId="LiveId" clId="{D07C676F-546F-4559-BC2E-647D9D9F36C9}" dt="2022-06-18T01:06:50.033" v="450" actId="20577"/>
          <ac:spMkLst>
            <pc:docMk/>
            <pc:sldMk cId="1857679991" sldId="260"/>
            <ac:spMk id="2" creationId="{00000000-0000-0000-0000-000000000000}"/>
          </ac:spMkLst>
        </pc:spChg>
        <pc:picChg chg="mod">
          <ac:chgData name="wilson queiroz" userId="ff2201790df2787e" providerId="LiveId" clId="{D07C676F-546F-4559-BC2E-647D9D9F36C9}" dt="2022-06-16T14:46:12.117" v="208" actId="14826"/>
          <ac:picMkLst>
            <pc:docMk/>
            <pc:sldMk cId="1857679991" sldId="260"/>
            <ac:picMk id="8" creationId="{5E776DC0-D43B-2D42-CD48-F92C49358519}"/>
          </ac:picMkLst>
        </pc:picChg>
      </pc:sldChg>
      <pc:sldChg chg="modSp mod">
        <pc:chgData name="wilson queiroz" userId="ff2201790df2787e" providerId="LiveId" clId="{D07C676F-546F-4559-BC2E-647D9D9F36C9}" dt="2022-06-16T14:27:54.082" v="109" actId="20577"/>
        <pc:sldMkLst>
          <pc:docMk/>
          <pc:sldMk cId="360866401" sldId="265"/>
        </pc:sldMkLst>
        <pc:spChg chg="mod">
          <ac:chgData name="wilson queiroz" userId="ff2201790df2787e" providerId="LiveId" clId="{D07C676F-546F-4559-BC2E-647D9D9F36C9}" dt="2022-06-16T14:27:54.082" v="109" actId="20577"/>
          <ac:spMkLst>
            <pc:docMk/>
            <pc:sldMk cId="360866401" sldId="265"/>
            <ac:spMk id="13" creationId="{6110FFDC-2BC3-9E9B-56B8-F0DA7FAE1093}"/>
          </ac:spMkLst>
        </pc:spChg>
      </pc:sldChg>
      <pc:sldChg chg="addSp delSp modSp mod modNotesTx">
        <pc:chgData name="wilson queiroz" userId="ff2201790df2787e" providerId="LiveId" clId="{D07C676F-546F-4559-BC2E-647D9D9F36C9}" dt="2022-06-26T17:37:43.120" v="3737" actId="20577"/>
        <pc:sldMkLst>
          <pc:docMk/>
          <pc:sldMk cId="492284725" sldId="269"/>
        </pc:sldMkLst>
        <pc:spChg chg="add del mod">
          <ac:chgData name="wilson queiroz" userId="ff2201790df2787e" providerId="LiveId" clId="{D07C676F-546F-4559-BC2E-647D9D9F36C9}" dt="2022-06-19T17:30:02.944" v="641" actId="478"/>
          <ac:spMkLst>
            <pc:docMk/>
            <pc:sldMk cId="492284725" sldId="269"/>
            <ac:spMk id="3" creationId="{F537C987-F98C-4559-00AC-095C309C2FA5}"/>
          </ac:spMkLst>
        </pc:spChg>
        <pc:spChg chg="add mod">
          <ac:chgData name="wilson queiroz" userId="ff2201790df2787e" providerId="LiveId" clId="{D07C676F-546F-4559-BC2E-647D9D9F36C9}" dt="2022-06-19T17:30:11.743" v="643" actId="1076"/>
          <ac:spMkLst>
            <pc:docMk/>
            <pc:sldMk cId="492284725" sldId="269"/>
            <ac:spMk id="12" creationId="{5C62D173-5083-6A5F-DB5A-0B1CC8C78C50}"/>
          </ac:spMkLst>
        </pc:spChg>
        <pc:spChg chg="del mod">
          <ac:chgData name="wilson queiroz" userId="ff2201790df2787e" providerId="LiveId" clId="{D07C676F-546F-4559-BC2E-647D9D9F36C9}" dt="2022-06-19T17:29:59.684" v="640" actId="478"/>
          <ac:spMkLst>
            <pc:docMk/>
            <pc:sldMk cId="492284725" sldId="269"/>
            <ac:spMk id="13" creationId="{E7F98EAD-209F-4051-946C-01466721EA19}"/>
          </ac:spMkLst>
        </pc:spChg>
      </pc:sldChg>
      <pc:sldChg chg="delSp modSp mod">
        <pc:chgData name="wilson queiroz" userId="ff2201790df2787e" providerId="LiveId" clId="{D07C676F-546F-4559-BC2E-647D9D9F36C9}" dt="2022-06-19T15:34:12.694" v="548" actId="20577"/>
        <pc:sldMkLst>
          <pc:docMk/>
          <pc:sldMk cId="44864325" sldId="275"/>
        </pc:sldMkLst>
        <pc:spChg chg="del">
          <ac:chgData name="wilson queiroz" userId="ff2201790df2787e" providerId="LiveId" clId="{D07C676F-546F-4559-BC2E-647D9D9F36C9}" dt="2022-06-18T00:43:05.389" v="235" actId="478"/>
          <ac:spMkLst>
            <pc:docMk/>
            <pc:sldMk cId="44864325" sldId="275"/>
            <ac:spMk id="4" creationId="{83DA44A7-8679-518C-32AF-A98E9895BF8E}"/>
          </ac:spMkLst>
        </pc:spChg>
        <pc:spChg chg="mod">
          <ac:chgData name="wilson queiroz" userId="ff2201790df2787e" providerId="LiveId" clId="{D07C676F-546F-4559-BC2E-647D9D9F36C9}" dt="2022-06-18T00:44:22.295" v="292" actId="1076"/>
          <ac:spMkLst>
            <pc:docMk/>
            <pc:sldMk cId="44864325" sldId="275"/>
            <ac:spMk id="10" creationId="{1B37F43B-2DF9-5DAB-AB11-5C8A2E43C7C2}"/>
          </ac:spMkLst>
        </pc:spChg>
        <pc:spChg chg="mod">
          <ac:chgData name="wilson queiroz" userId="ff2201790df2787e" providerId="LiveId" clId="{D07C676F-546F-4559-BC2E-647D9D9F36C9}" dt="2022-06-19T15:34:12.694" v="548" actId="20577"/>
          <ac:spMkLst>
            <pc:docMk/>
            <pc:sldMk cId="44864325" sldId="275"/>
            <ac:spMk id="11" creationId="{0D5B041F-DFFD-F8CB-1106-CA1876AD6D99}"/>
          </ac:spMkLst>
        </pc:spChg>
      </pc:sldChg>
      <pc:sldChg chg="del">
        <pc:chgData name="wilson queiroz" userId="ff2201790df2787e" providerId="LiveId" clId="{D07C676F-546F-4559-BC2E-647D9D9F36C9}" dt="2022-06-18T00:42:38.770" v="234" actId="47"/>
        <pc:sldMkLst>
          <pc:docMk/>
          <pc:sldMk cId="3657251013" sldId="277"/>
        </pc:sldMkLst>
      </pc:sldChg>
      <pc:sldChg chg="addSp delSp modSp mod">
        <pc:chgData name="wilson queiroz" userId="ff2201790df2787e" providerId="LiveId" clId="{D07C676F-546F-4559-BC2E-647D9D9F36C9}" dt="2022-06-19T15:28:42.594" v="519" actId="20577"/>
        <pc:sldMkLst>
          <pc:docMk/>
          <pc:sldMk cId="2087648972" sldId="279"/>
        </pc:sldMkLst>
        <pc:spChg chg="mod">
          <ac:chgData name="wilson queiroz" userId="ff2201790df2787e" providerId="LiveId" clId="{D07C676F-546F-4559-BC2E-647D9D9F36C9}" dt="2022-06-19T15:28:34.388" v="517" actId="1076"/>
          <ac:spMkLst>
            <pc:docMk/>
            <pc:sldMk cId="2087648972" sldId="279"/>
            <ac:spMk id="2" creationId="{3CC3F6F9-0363-45BF-B7D5-9B7A922D0F15}"/>
          </ac:spMkLst>
        </pc:spChg>
        <pc:spChg chg="del">
          <ac:chgData name="wilson queiroz" userId="ff2201790df2787e" providerId="LiveId" clId="{D07C676F-546F-4559-BC2E-647D9D9F36C9}" dt="2022-06-19T15:28:28.576" v="516" actId="478"/>
          <ac:spMkLst>
            <pc:docMk/>
            <pc:sldMk cId="2087648972" sldId="279"/>
            <ac:spMk id="7" creationId="{7EB551C2-2D45-4516-89F8-A3AD6ADE79CE}"/>
          </ac:spMkLst>
        </pc:spChg>
        <pc:spChg chg="del">
          <ac:chgData name="wilson queiroz" userId="ff2201790df2787e" providerId="LiveId" clId="{D07C676F-546F-4559-BC2E-647D9D9F36C9}" dt="2022-06-19T15:28:25.538" v="515" actId="478"/>
          <ac:spMkLst>
            <pc:docMk/>
            <pc:sldMk cId="2087648972" sldId="279"/>
            <ac:spMk id="11" creationId="{067E8F30-183A-EDB4-7B70-CCC9D54D54FE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13" creationId="{43AEA7D3-FB39-986D-B927-AA7F43F9389E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14" creationId="{E2DD3DD0-2D32-77BA-210F-74FE3AEEE632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19" creationId="{35777A80-BF11-AE4B-5E90-B8C4C185E408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26" creationId="{2C07AEE2-4A55-21AB-E89A-5BCD4E6FF961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27" creationId="{41FDD15B-CE8F-4597-ECC1-D8A3DE0322D9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28" creationId="{34E5B63E-2D13-360E-7ECC-70344BCA9A82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29" creationId="{1AA0FDC0-8ADA-EF27-ABD3-97CFDF0FE792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30" creationId="{FE6D9092-864E-1E0D-3A7C-00F9D4DBDE9C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31" creationId="{EC159419-4EC0-65B0-DF4A-61CD48D276DB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32" creationId="{72381D16-B869-D0A7-B73A-81A276CC42D4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33" creationId="{DE0A17F4-2338-CD70-FA2A-0BD2368AA291}"/>
          </ac:spMkLst>
        </pc:spChg>
        <pc:spChg chg="del">
          <ac:chgData name="wilson queiroz" userId="ff2201790df2787e" providerId="LiveId" clId="{D07C676F-546F-4559-BC2E-647D9D9F36C9}" dt="2022-06-18T01:01:03.872" v="440" actId="478"/>
          <ac:spMkLst>
            <pc:docMk/>
            <pc:sldMk cId="2087648972" sldId="279"/>
            <ac:spMk id="35" creationId="{95BD3001-3043-CCCA-76BE-A3C8542BBEF4}"/>
          </ac:spMkLst>
        </pc:spChg>
        <pc:spChg chg="mod">
          <ac:chgData name="wilson queiroz" userId="ff2201790df2787e" providerId="LiveId" clId="{D07C676F-546F-4559-BC2E-647D9D9F36C9}" dt="2022-06-19T15:28:42.594" v="519" actId="20577"/>
          <ac:spMkLst>
            <pc:docMk/>
            <pc:sldMk cId="2087648972" sldId="279"/>
            <ac:spMk id="38" creationId="{92FA381D-FFF3-1132-CB54-763CB68C00B8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39" creationId="{E751B57B-3D06-9B19-CE93-9FDC1EF6E314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40" creationId="{B3C42E70-6B5F-5CF6-5AEF-99EA030E3A80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41" creationId="{F0C49629-3E2C-2465-24E8-DF954361323E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42" creationId="{2E7593EE-04BB-DD3D-B14A-398528111BC7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43" creationId="{5BF342F5-39D7-C3C4-7B61-E23944F1A7E7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44" creationId="{157A5DCA-AFE3-2C7F-9C9B-5C003E215321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45" creationId="{605A6603-C29C-2B68-D505-DA3F62874A6D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46" creationId="{128F7C88-898D-ABC5-B5D7-13C58454B1F9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47" creationId="{F0289AF6-AE37-BB67-3545-79C6D245FF44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48" creationId="{0C6EEE10-319D-CA08-A7A3-A30808DD8A81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50" creationId="{C45A0E13-6E18-0EB4-E660-8963766F687A}"/>
          </ac:spMkLst>
        </pc:spChg>
        <pc:spChg chg="add mod">
          <ac:chgData name="wilson queiroz" userId="ff2201790df2787e" providerId="LiveId" clId="{D07C676F-546F-4559-BC2E-647D9D9F36C9}" dt="2022-06-18T01:01:09.202" v="442" actId="1076"/>
          <ac:spMkLst>
            <pc:docMk/>
            <pc:sldMk cId="2087648972" sldId="279"/>
            <ac:spMk id="51" creationId="{07823CB4-FDF3-CEE1-18C3-9040BC617A05}"/>
          </ac:spMkLst>
        </pc:spChg>
        <pc:picChg chg="del">
          <ac:chgData name="wilson queiroz" userId="ff2201790df2787e" providerId="LiveId" clId="{D07C676F-546F-4559-BC2E-647D9D9F36C9}" dt="2022-06-19T15:28:22.408" v="514" actId="478"/>
          <ac:picMkLst>
            <pc:docMk/>
            <pc:sldMk cId="2087648972" sldId="279"/>
            <ac:picMk id="10" creationId="{F62CEBF8-E204-4A85-4A20-A81914B19B6A}"/>
          </ac:picMkLst>
        </pc:picChg>
        <pc:picChg chg="del">
          <ac:chgData name="wilson queiroz" userId="ff2201790df2787e" providerId="LiveId" clId="{D07C676F-546F-4559-BC2E-647D9D9F36C9}" dt="2022-06-18T01:01:03.872" v="440" actId="478"/>
          <ac:picMkLst>
            <pc:docMk/>
            <pc:sldMk cId="2087648972" sldId="279"/>
            <ac:picMk id="17" creationId="{F5E78F23-C281-5D48-612A-3EB1D346B5C2}"/>
          </ac:picMkLst>
        </pc:picChg>
        <pc:picChg chg="del">
          <ac:chgData name="wilson queiroz" userId="ff2201790df2787e" providerId="LiveId" clId="{D07C676F-546F-4559-BC2E-647D9D9F36C9}" dt="2022-06-18T01:01:03.872" v="440" actId="478"/>
          <ac:picMkLst>
            <pc:docMk/>
            <pc:sldMk cId="2087648972" sldId="279"/>
            <ac:picMk id="21" creationId="{588F9009-A494-D984-A4AF-5DDDF5150367}"/>
          </ac:picMkLst>
        </pc:picChg>
        <pc:picChg chg="add mod">
          <ac:chgData name="wilson queiroz" userId="ff2201790df2787e" providerId="LiveId" clId="{D07C676F-546F-4559-BC2E-647D9D9F36C9}" dt="2022-06-18T01:01:09.202" v="442" actId="1076"/>
          <ac:picMkLst>
            <pc:docMk/>
            <pc:sldMk cId="2087648972" sldId="279"/>
            <ac:picMk id="49" creationId="{8C60E25D-366B-2590-2D12-89E328C6002A}"/>
          </ac:picMkLst>
        </pc:picChg>
        <pc:picChg chg="add mod">
          <ac:chgData name="wilson queiroz" userId="ff2201790df2787e" providerId="LiveId" clId="{D07C676F-546F-4559-BC2E-647D9D9F36C9}" dt="2022-06-18T01:01:09.202" v="442" actId="1076"/>
          <ac:picMkLst>
            <pc:docMk/>
            <pc:sldMk cId="2087648972" sldId="279"/>
            <ac:picMk id="52" creationId="{E5296189-AC24-2CDD-5BBD-9D3A4C174F75}"/>
          </ac:picMkLst>
        </pc:picChg>
      </pc:sldChg>
      <pc:sldChg chg="addSp modSp mod">
        <pc:chgData name="wilson queiroz" userId="ff2201790df2787e" providerId="LiveId" clId="{D07C676F-546F-4559-BC2E-647D9D9F36C9}" dt="2022-06-19T15:32:31.066" v="532" actId="1076"/>
        <pc:sldMkLst>
          <pc:docMk/>
          <pc:sldMk cId="3292323949" sldId="281"/>
        </pc:sldMkLst>
        <pc:spChg chg="mod">
          <ac:chgData name="wilson queiroz" userId="ff2201790df2787e" providerId="LiveId" clId="{D07C676F-546F-4559-BC2E-647D9D9F36C9}" dt="2022-06-19T15:32:31.066" v="532" actId="1076"/>
          <ac:spMkLst>
            <pc:docMk/>
            <pc:sldMk cId="3292323949" sldId="281"/>
            <ac:spMk id="11" creationId="{5F5F7208-695F-F418-772E-ACC4E034A027}"/>
          </ac:spMkLst>
        </pc:spChg>
        <pc:picChg chg="mod modCrop">
          <ac:chgData name="wilson queiroz" userId="ff2201790df2787e" providerId="LiveId" clId="{D07C676F-546F-4559-BC2E-647D9D9F36C9}" dt="2022-06-16T14:47:29.225" v="210" actId="732"/>
          <ac:picMkLst>
            <pc:docMk/>
            <pc:sldMk cId="3292323949" sldId="281"/>
            <ac:picMk id="4" creationId="{836B7F9B-81B6-421D-ABCC-CB47674C7861}"/>
          </ac:picMkLst>
        </pc:picChg>
        <pc:picChg chg="add mod modCrop">
          <ac:chgData name="wilson queiroz" userId="ff2201790df2787e" providerId="LiveId" clId="{D07C676F-546F-4559-BC2E-647D9D9F36C9}" dt="2022-06-16T14:47:56.611" v="215" actId="1076"/>
          <ac:picMkLst>
            <pc:docMk/>
            <pc:sldMk cId="3292323949" sldId="281"/>
            <ac:picMk id="14" creationId="{CBF28CC8-0D10-FDD9-7F6F-A2C751526EAE}"/>
          </ac:picMkLst>
        </pc:picChg>
        <pc:picChg chg="add mod modCrop">
          <ac:chgData name="wilson queiroz" userId="ff2201790df2787e" providerId="LiveId" clId="{D07C676F-546F-4559-BC2E-647D9D9F36C9}" dt="2022-06-16T14:48:30.622" v="221" actId="1076"/>
          <ac:picMkLst>
            <pc:docMk/>
            <pc:sldMk cId="3292323949" sldId="281"/>
            <ac:picMk id="15" creationId="{9D6F37CE-3C00-A362-632C-D7515DE15D93}"/>
          </ac:picMkLst>
        </pc:picChg>
      </pc:sldChg>
      <pc:sldChg chg="addSp modSp mod">
        <pc:chgData name="wilson queiroz" userId="ff2201790df2787e" providerId="LiveId" clId="{D07C676F-546F-4559-BC2E-647D9D9F36C9}" dt="2022-06-26T17:26:40.444" v="3548" actId="1076"/>
        <pc:sldMkLst>
          <pc:docMk/>
          <pc:sldMk cId="3078682427" sldId="286"/>
        </pc:sldMkLst>
        <pc:spChg chg="mod">
          <ac:chgData name="wilson queiroz" userId="ff2201790df2787e" providerId="LiveId" clId="{D07C676F-546F-4559-BC2E-647D9D9F36C9}" dt="2022-06-26T17:26:11.225" v="3543" actId="1076"/>
          <ac:spMkLst>
            <pc:docMk/>
            <pc:sldMk cId="3078682427" sldId="286"/>
            <ac:spMk id="2" creationId="{4321A408-D8C6-4A8D-AFD6-96E454A2390C}"/>
          </ac:spMkLst>
        </pc:spChg>
        <pc:spChg chg="mod">
          <ac:chgData name="wilson queiroz" userId="ff2201790df2787e" providerId="LiveId" clId="{D07C676F-546F-4559-BC2E-647D9D9F36C9}" dt="2022-06-26T17:26:40.444" v="3548" actId="1076"/>
          <ac:spMkLst>
            <pc:docMk/>
            <pc:sldMk cId="3078682427" sldId="286"/>
            <ac:spMk id="3" creationId="{58684840-A653-42F9-94B2-8F13F151101E}"/>
          </ac:spMkLst>
        </pc:spChg>
        <pc:spChg chg="mod">
          <ac:chgData name="wilson queiroz" userId="ff2201790df2787e" providerId="LiveId" clId="{D07C676F-546F-4559-BC2E-647D9D9F36C9}" dt="2022-06-26T17:26:33.763" v="3547" actId="1076"/>
          <ac:spMkLst>
            <pc:docMk/>
            <pc:sldMk cId="3078682427" sldId="286"/>
            <ac:spMk id="8" creationId="{BAC63D7A-1D1E-84F2-4173-B104F37093C6}"/>
          </ac:spMkLst>
        </pc:spChg>
        <pc:grpChg chg="add mod">
          <ac:chgData name="wilson queiroz" userId="ff2201790df2787e" providerId="LiveId" clId="{D07C676F-546F-4559-BC2E-647D9D9F36C9}" dt="2022-06-26T17:26:27.354" v="3546" actId="1076"/>
          <ac:grpSpMkLst>
            <pc:docMk/>
            <pc:sldMk cId="3078682427" sldId="286"/>
            <ac:grpSpMk id="4" creationId="{3B911EBD-F28D-C61D-CC62-903B9BC562CD}"/>
          </ac:grpSpMkLst>
        </pc:grpChg>
        <pc:picChg chg="mod">
          <ac:chgData name="wilson queiroz" userId="ff2201790df2787e" providerId="LiveId" clId="{D07C676F-546F-4559-BC2E-647D9D9F36C9}" dt="2022-06-26T17:26:19.830" v="3545" actId="164"/>
          <ac:picMkLst>
            <pc:docMk/>
            <pc:sldMk cId="3078682427" sldId="286"/>
            <ac:picMk id="9" creationId="{94504D29-EA27-2A08-D3F0-874856AF05BB}"/>
          </ac:picMkLst>
        </pc:picChg>
        <pc:picChg chg="mod">
          <ac:chgData name="wilson queiroz" userId="ff2201790df2787e" providerId="LiveId" clId="{D07C676F-546F-4559-BC2E-647D9D9F36C9}" dt="2022-06-26T17:26:19.830" v="3545" actId="164"/>
          <ac:picMkLst>
            <pc:docMk/>
            <pc:sldMk cId="3078682427" sldId="286"/>
            <ac:picMk id="10" creationId="{EF67630B-D55E-DBD0-78BA-6E49EEE7C024}"/>
          </ac:picMkLst>
        </pc:picChg>
      </pc:sldChg>
      <pc:sldChg chg="modSp mod">
        <pc:chgData name="wilson queiroz" userId="ff2201790df2787e" providerId="LiveId" clId="{D07C676F-546F-4559-BC2E-647D9D9F36C9}" dt="2022-06-19T15:29:38.480" v="524" actId="20577"/>
        <pc:sldMkLst>
          <pc:docMk/>
          <pc:sldMk cId="17359531" sldId="288"/>
        </pc:sldMkLst>
        <pc:spChg chg="mod">
          <ac:chgData name="wilson queiroz" userId="ff2201790df2787e" providerId="LiveId" clId="{D07C676F-546F-4559-BC2E-647D9D9F36C9}" dt="2022-06-19T15:29:38.480" v="524" actId="20577"/>
          <ac:spMkLst>
            <pc:docMk/>
            <pc:sldMk cId="17359531" sldId="288"/>
            <ac:spMk id="2" creationId="{3CC3F6F9-0363-45BF-B7D5-9B7A922D0F15}"/>
          </ac:spMkLst>
        </pc:spChg>
      </pc:sldChg>
      <pc:sldChg chg="addSp delSp modSp del mod">
        <pc:chgData name="wilson queiroz" userId="ff2201790df2787e" providerId="LiveId" clId="{D07C676F-546F-4559-BC2E-647D9D9F36C9}" dt="2022-06-19T15:23:56.123" v="507" actId="47"/>
        <pc:sldMkLst>
          <pc:docMk/>
          <pc:sldMk cId="2800809689" sldId="295"/>
        </pc:sldMkLst>
        <pc:spChg chg="del">
          <ac:chgData name="wilson queiroz" userId="ff2201790df2787e" providerId="LiveId" clId="{D07C676F-546F-4559-BC2E-647D9D9F36C9}" dt="2022-06-18T00:48:10.878" v="295" actId="478"/>
          <ac:spMkLst>
            <pc:docMk/>
            <pc:sldMk cId="2800809689" sldId="295"/>
            <ac:spMk id="5" creationId="{3E2A3C74-036C-5E7F-B02C-2C0F38031667}"/>
          </ac:spMkLst>
        </pc:spChg>
        <pc:spChg chg="mod">
          <ac:chgData name="wilson queiroz" userId="ff2201790df2787e" providerId="LiveId" clId="{D07C676F-546F-4559-BC2E-647D9D9F36C9}" dt="2022-06-18T00:46:49.188" v="293" actId="20577"/>
          <ac:spMkLst>
            <pc:docMk/>
            <pc:sldMk cId="2800809689" sldId="295"/>
            <ac:spMk id="11" creationId="{42E81DBE-9DD8-FB01-01A0-E211D1F787D0}"/>
          </ac:spMkLst>
        </pc:spChg>
        <pc:spChg chg="del">
          <ac:chgData name="wilson queiroz" userId="ff2201790df2787e" providerId="LiveId" clId="{D07C676F-546F-4559-BC2E-647D9D9F36C9}" dt="2022-06-18T00:53:20.430" v="381" actId="478"/>
          <ac:spMkLst>
            <pc:docMk/>
            <pc:sldMk cId="2800809689" sldId="295"/>
            <ac:spMk id="12" creationId="{9D443BBF-FF32-CFFE-3AA0-BDAEA60BB1AD}"/>
          </ac:spMkLst>
        </pc:spChg>
        <pc:spChg chg="add del mod">
          <ac:chgData name="wilson queiroz" userId="ff2201790df2787e" providerId="LiveId" clId="{D07C676F-546F-4559-BC2E-647D9D9F36C9}" dt="2022-06-18T00:49:31.504" v="313" actId="478"/>
          <ac:spMkLst>
            <pc:docMk/>
            <pc:sldMk cId="2800809689" sldId="295"/>
            <ac:spMk id="14" creationId="{90A78EC1-FC13-9A56-6817-CA1AB03B803C}"/>
          </ac:spMkLst>
        </pc:spChg>
        <pc:grpChg chg="del">
          <ac:chgData name="wilson queiroz" userId="ff2201790df2787e" providerId="LiveId" clId="{D07C676F-546F-4559-BC2E-647D9D9F36C9}" dt="2022-06-18T00:53:03.387" v="380" actId="478"/>
          <ac:grpSpMkLst>
            <pc:docMk/>
            <pc:sldMk cId="2800809689" sldId="295"/>
            <ac:grpSpMk id="2" creationId="{784AE0FE-78A2-D248-5A8E-9E4F3888A973}"/>
          </ac:grpSpMkLst>
        </pc:grpChg>
      </pc:sldChg>
      <pc:sldChg chg="addSp delSp modSp mod ord modNotesTx">
        <pc:chgData name="wilson queiroz" userId="ff2201790df2787e" providerId="LiveId" clId="{D07C676F-546F-4559-BC2E-647D9D9F36C9}" dt="2022-06-26T17:27:38.963" v="3618" actId="20577"/>
        <pc:sldMkLst>
          <pc:docMk/>
          <pc:sldMk cId="712369537" sldId="298"/>
        </pc:sldMkLst>
        <pc:spChg chg="mod">
          <ac:chgData name="wilson queiroz" userId="ff2201790df2787e" providerId="LiveId" clId="{D07C676F-546F-4559-BC2E-647D9D9F36C9}" dt="2022-06-24T00:38:25.946" v="767" actId="1076"/>
          <ac:spMkLst>
            <pc:docMk/>
            <pc:sldMk cId="712369537" sldId="298"/>
            <ac:spMk id="2" creationId="{07297995-F577-4255-B4F8-2EBA39F37807}"/>
          </ac:spMkLst>
        </pc:spChg>
        <pc:spChg chg="mod">
          <ac:chgData name="wilson queiroz" userId="ff2201790df2787e" providerId="LiveId" clId="{D07C676F-546F-4559-BC2E-647D9D9F36C9}" dt="2022-06-24T00:37:44.105" v="763" actId="20577"/>
          <ac:spMkLst>
            <pc:docMk/>
            <pc:sldMk cId="712369537" sldId="298"/>
            <ac:spMk id="5" creationId="{3868720D-CB62-4056-B0FC-5075F58A2F5B}"/>
          </ac:spMkLst>
        </pc:spChg>
        <pc:picChg chg="mod">
          <ac:chgData name="wilson queiroz" userId="ff2201790df2787e" providerId="LiveId" clId="{D07C676F-546F-4559-BC2E-647D9D9F36C9}" dt="2022-06-24T00:39:24.956" v="770" actId="1076"/>
          <ac:picMkLst>
            <pc:docMk/>
            <pc:sldMk cId="712369537" sldId="298"/>
            <ac:picMk id="7" creationId="{7F3F63BC-7A26-8EBC-EA64-633A43DB9442}"/>
          </ac:picMkLst>
        </pc:picChg>
        <pc:picChg chg="add del mod">
          <ac:chgData name="wilson queiroz" userId="ff2201790df2787e" providerId="LiveId" clId="{D07C676F-546F-4559-BC2E-647D9D9F36C9}" dt="2022-06-24T00:34:52.158" v="703" actId="478"/>
          <ac:picMkLst>
            <pc:docMk/>
            <pc:sldMk cId="712369537" sldId="298"/>
            <ac:picMk id="8" creationId="{9F10D685-61C9-B583-6A80-FE3859D2A883}"/>
          </ac:picMkLst>
        </pc:picChg>
        <pc:picChg chg="mod">
          <ac:chgData name="wilson queiroz" userId="ff2201790df2787e" providerId="LiveId" clId="{D07C676F-546F-4559-BC2E-647D9D9F36C9}" dt="2022-06-24T00:40:14.728" v="774" actId="1076"/>
          <ac:picMkLst>
            <pc:docMk/>
            <pc:sldMk cId="712369537" sldId="298"/>
            <ac:picMk id="11" creationId="{C3EC67F4-3754-F185-8C1B-019494D762BB}"/>
          </ac:picMkLst>
        </pc:picChg>
        <pc:picChg chg="add mod">
          <ac:chgData name="wilson queiroz" userId="ff2201790df2787e" providerId="LiveId" clId="{D07C676F-546F-4559-BC2E-647D9D9F36C9}" dt="2022-06-24T00:39:29.796" v="771" actId="1076"/>
          <ac:picMkLst>
            <pc:docMk/>
            <pc:sldMk cId="712369537" sldId="298"/>
            <ac:picMk id="13" creationId="{2026B898-D103-0800-3033-57C8C21D4472}"/>
          </ac:picMkLst>
        </pc:picChg>
        <pc:picChg chg="mod">
          <ac:chgData name="wilson queiroz" userId="ff2201790df2787e" providerId="LiveId" clId="{D07C676F-546F-4559-BC2E-647D9D9F36C9}" dt="2022-06-24T00:40:24.472" v="775" actId="1076"/>
          <ac:picMkLst>
            <pc:docMk/>
            <pc:sldMk cId="712369537" sldId="298"/>
            <ac:picMk id="17" creationId="{91EC374A-F663-B91A-24AA-7AA18350FB3E}"/>
          </ac:picMkLst>
        </pc:picChg>
      </pc:sldChg>
      <pc:sldChg chg="addSp modSp mod">
        <pc:chgData name="wilson queiroz" userId="ff2201790df2787e" providerId="LiveId" clId="{D07C676F-546F-4559-BC2E-647D9D9F36C9}" dt="2022-06-26T18:06:51.785" v="3861" actId="1076"/>
        <pc:sldMkLst>
          <pc:docMk/>
          <pc:sldMk cId="3603618339" sldId="302"/>
        </pc:sldMkLst>
        <pc:spChg chg="add mod">
          <ac:chgData name="wilson queiroz" userId="ff2201790df2787e" providerId="LiveId" clId="{D07C676F-546F-4559-BC2E-647D9D9F36C9}" dt="2022-06-26T18:06:48.064" v="3860" actId="1076"/>
          <ac:spMkLst>
            <pc:docMk/>
            <pc:sldMk cId="3603618339" sldId="302"/>
            <ac:spMk id="11" creationId="{58B446AF-C072-B509-E342-6ED686810588}"/>
          </ac:spMkLst>
        </pc:spChg>
        <pc:spChg chg="add mod">
          <ac:chgData name="wilson queiroz" userId="ff2201790df2787e" providerId="LiveId" clId="{D07C676F-546F-4559-BC2E-647D9D9F36C9}" dt="2022-06-26T18:06:51.785" v="3861" actId="1076"/>
          <ac:spMkLst>
            <pc:docMk/>
            <pc:sldMk cId="3603618339" sldId="302"/>
            <ac:spMk id="13" creationId="{01370D7B-BC79-6F8D-9A66-DEEF3F3EB837}"/>
          </ac:spMkLst>
        </pc:spChg>
      </pc:sldChg>
      <pc:sldChg chg="modNotesTx">
        <pc:chgData name="wilson queiroz" userId="ff2201790df2787e" providerId="LiveId" clId="{D07C676F-546F-4559-BC2E-647D9D9F36C9}" dt="2022-06-26T17:29:14.106" v="3672" actId="20577"/>
        <pc:sldMkLst>
          <pc:docMk/>
          <pc:sldMk cId="74593736" sldId="303"/>
        </pc:sldMkLst>
      </pc:sldChg>
      <pc:sldChg chg="modSp mod modNotesTx">
        <pc:chgData name="wilson queiroz" userId="ff2201790df2787e" providerId="LiveId" clId="{D07C676F-546F-4559-BC2E-647D9D9F36C9}" dt="2022-06-25T02:24:41.410" v="3339"/>
        <pc:sldMkLst>
          <pc:docMk/>
          <pc:sldMk cId="2393940284" sldId="307"/>
        </pc:sldMkLst>
        <pc:spChg chg="mod">
          <ac:chgData name="wilson queiroz" userId="ff2201790df2787e" providerId="LiveId" clId="{D07C676F-546F-4559-BC2E-647D9D9F36C9}" dt="2022-06-17T13:55:45.158" v="230" actId="27636"/>
          <ac:spMkLst>
            <pc:docMk/>
            <pc:sldMk cId="2393940284" sldId="307"/>
            <ac:spMk id="3" creationId="{F5AD6F4D-CECF-D885-045F-EEF9D67B1CDF}"/>
          </ac:spMkLst>
        </pc:spChg>
      </pc:sldChg>
      <pc:sldChg chg="modNotesTx">
        <pc:chgData name="wilson queiroz" userId="ff2201790df2787e" providerId="LiveId" clId="{D07C676F-546F-4559-BC2E-647D9D9F36C9}" dt="2022-06-25T02:38:26.609" v="3527"/>
        <pc:sldMkLst>
          <pc:docMk/>
          <pc:sldMk cId="90899442" sldId="309"/>
        </pc:sldMkLst>
      </pc:sldChg>
      <pc:sldChg chg="addSp delSp modSp mod">
        <pc:chgData name="wilson queiroz" userId="ff2201790df2787e" providerId="LiveId" clId="{D07C676F-546F-4559-BC2E-647D9D9F36C9}" dt="2022-06-16T14:20:30.186" v="41" actId="478"/>
        <pc:sldMkLst>
          <pc:docMk/>
          <pc:sldMk cId="4215999450" sldId="311"/>
        </pc:sldMkLst>
        <pc:spChg chg="mod">
          <ac:chgData name="wilson queiroz" userId="ff2201790df2787e" providerId="LiveId" clId="{D07C676F-546F-4559-BC2E-647D9D9F36C9}" dt="2022-06-16T14:20:26.697" v="40" actId="1076"/>
          <ac:spMkLst>
            <pc:docMk/>
            <pc:sldMk cId="4215999450" sldId="311"/>
            <ac:spMk id="2" creationId="{38373CFE-7BD4-0561-2614-1426A6FB23D6}"/>
          </ac:spMkLst>
        </pc:spChg>
        <pc:spChg chg="del">
          <ac:chgData name="wilson queiroz" userId="ff2201790df2787e" providerId="LiveId" clId="{D07C676F-546F-4559-BC2E-647D9D9F36C9}" dt="2022-06-16T14:20:16.626" v="36" actId="478"/>
          <ac:spMkLst>
            <pc:docMk/>
            <pc:sldMk cId="4215999450" sldId="311"/>
            <ac:spMk id="3" creationId="{D7FF68F1-0091-81A8-EAFE-536A2299DBD2}"/>
          </ac:spMkLst>
        </pc:spChg>
        <pc:spChg chg="del">
          <ac:chgData name="wilson queiroz" userId="ff2201790df2787e" providerId="LiveId" clId="{D07C676F-546F-4559-BC2E-647D9D9F36C9}" dt="2022-06-16T14:20:21.663" v="39" actId="478"/>
          <ac:spMkLst>
            <pc:docMk/>
            <pc:sldMk cId="4215999450" sldId="311"/>
            <ac:spMk id="7" creationId="{9E6DCB87-3195-6C48-3DF1-627CCB967D94}"/>
          </ac:spMkLst>
        </pc:spChg>
        <pc:spChg chg="add del mod">
          <ac:chgData name="wilson queiroz" userId="ff2201790df2787e" providerId="LiveId" clId="{D07C676F-546F-4559-BC2E-647D9D9F36C9}" dt="2022-06-16T14:20:18.113" v="37" actId="478"/>
          <ac:spMkLst>
            <pc:docMk/>
            <pc:sldMk cId="4215999450" sldId="311"/>
            <ac:spMk id="11" creationId="{6290E92E-9889-2CA9-189E-23D7CB3677EE}"/>
          </ac:spMkLst>
        </pc:spChg>
        <pc:picChg chg="del">
          <ac:chgData name="wilson queiroz" userId="ff2201790df2787e" providerId="LiveId" clId="{D07C676F-546F-4559-BC2E-647D9D9F36C9}" dt="2022-06-16T14:20:30.186" v="41" actId="478"/>
          <ac:picMkLst>
            <pc:docMk/>
            <pc:sldMk cId="4215999450" sldId="311"/>
            <ac:picMk id="5" creationId="{ADDCA32C-CD6F-CE4D-6424-12E00816D08C}"/>
          </ac:picMkLst>
        </pc:picChg>
        <pc:picChg chg="del">
          <ac:chgData name="wilson queiroz" userId="ff2201790df2787e" providerId="LiveId" clId="{D07C676F-546F-4559-BC2E-647D9D9F36C9}" dt="2022-06-16T14:20:19.135" v="38" actId="478"/>
          <ac:picMkLst>
            <pc:docMk/>
            <pc:sldMk cId="4215999450" sldId="311"/>
            <ac:picMk id="9" creationId="{52D3FEB5-790F-BAAB-DC4C-A48776679904}"/>
          </ac:picMkLst>
        </pc:picChg>
      </pc:sldChg>
      <pc:sldChg chg="modSp mod">
        <pc:chgData name="wilson queiroz" userId="ff2201790df2787e" providerId="LiveId" clId="{D07C676F-546F-4559-BC2E-647D9D9F36C9}" dt="2022-06-19T15:35:43.333" v="574" actId="20577"/>
        <pc:sldMkLst>
          <pc:docMk/>
          <pc:sldMk cId="1387815186" sldId="313"/>
        </pc:sldMkLst>
        <pc:spChg chg="mod">
          <ac:chgData name="wilson queiroz" userId="ff2201790df2787e" providerId="LiveId" clId="{D07C676F-546F-4559-BC2E-647D9D9F36C9}" dt="2022-06-19T15:35:43.333" v="574" actId="20577"/>
          <ac:spMkLst>
            <pc:docMk/>
            <pc:sldMk cId="1387815186" sldId="313"/>
            <ac:spMk id="11" creationId="{4B25BCB9-7166-25EE-D81A-C154CF6D7321}"/>
          </ac:spMkLst>
        </pc:spChg>
      </pc:sldChg>
      <pc:sldChg chg="modSp mod">
        <pc:chgData name="wilson queiroz" userId="ff2201790df2787e" providerId="LiveId" clId="{D07C676F-546F-4559-BC2E-647D9D9F36C9}" dt="2022-06-19T15:35:50.406" v="575" actId="20577"/>
        <pc:sldMkLst>
          <pc:docMk/>
          <pc:sldMk cId="146467383" sldId="314"/>
        </pc:sldMkLst>
        <pc:spChg chg="mod">
          <ac:chgData name="wilson queiroz" userId="ff2201790df2787e" providerId="LiveId" clId="{D07C676F-546F-4559-BC2E-647D9D9F36C9}" dt="2022-06-19T15:35:50.406" v="575" actId="20577"/>
          <ac:spMkLst>
            <pc:docMk/>
            <pc:sldMk cId="146467383" sldId="314"/>
            <ac:spMk id="9" creationId="{B215485D-FBF2-790A-CD4B-DAF37FF713F1}"/>
          </ac:spMkLst>
        </pc:spChg>
      </pc:sldChg>
      <pc:sldChg chg="modSp mod">
        <pc:chgData name="wilson queiroz" userId="ff2201790df2787e" providerId="LiveId" clId="{D07C676F-546F-4559-BC2E-647D9D9F36C9}" dt="2022-06-19T15:35:57.845" v="576" actId="20577"/>
        <pc:sldMkLst>
          <pc:docMk/>
          <pc:sldMk cId="157992886" sldId="315"/>
        </pc:sldMkLst>
        <pc:spChg chg="mod">
          <ac:chgData name="wilson queiroz" userId="ff2201790df2787e" providerId="LiveId" clId="{D07C676F-546F-4559-BC2E-647D9D9F36C9}" dt="2022-06-19T15:35:57.845" v="576" actId="20577"/>
          <ac:spMkLst>
            <pc:docMk/>
            <pc:sldMk cId="157992886" sldId="315"/>
            <ac:spMk id="9" creationId="{52710912-BC4F-CD71-EF7C-2F322284E7D0}"/>
          </ac:spMkLst>
        </pc:spChg>
      </pc:sldChg>
      <pc:sldChg chg="modNotesTx">
        <pc:chgData name="wilson queiroz" userId="ff2201790df2787e" providerId="LiveId" clId="{D07C676F-546F-4559-BC2E-647D9D9F36C9}" dt="2022-06-25T02:37:40.634" v="3520"/>
        <pc:sldMkLst>
          <pc:docMk/>
          <pc:sldMk cId="1632691744" sldId="318"/>
        </pc:sldMkLst>
      </pc:sldChg>
      <pc:sldChg chg="del">
        <pc:chgData name="wilson queiroz" userId="ff2201790df2787e" providerId="LiveId" clId="{D07C676F-546F-4559-BC2E-647D9D9F36C9}" dt="2022-06-19T15:21:06.923" v="485" actId="47"/>
        <pc:sldMkLst>
          <pc:docMk/>
          <pc:sldMk cId="4098378863" sldId="319"/>
        </pc:sldMkLst>
      </pc:sldChg>
      <pc:sldChg chg="modNotesTx">
        <pc:chgData name="wilson queiroz" userId="ff2201790df2787e" providerId="LiveId" clId="{D07C676F-546F-4559-BC2E-647D9D9F36C9}" dt="2022-06-24T01:17:49.425" v="2169" actId="20577"/>
        <pc:sldMkLst>
          <pc:docMk/>
          <pc:sldMk cId="3004832658" sldId="320"/>
        </pc:sldMkLst>
      </pc:sldChg>
      <pc:sldChg chg="del">
        <pc:chgData name="wilson queiroz" userId="ff2201790df2787e" providerId="LiveId" clId="{D07C676F-546F-4559-BC2E-647D9D9F36C9}" dt="2022-06-16T14:35:32.279" v="187" actId="47"/>
        <pc:sldMkLst>
          <pc:docMk/>
          <pc:sldMk cId="3786722106" sldId="322"/>
        </pc:sldMkLst>
      </pc:sldChg>
      <pc:sldChg chg="addSp delSp modSp mod ord modNotesTx">
        <pc:chgData name="wilson queiroz" userId="ff2201790df2787e" providerId="LiveId" clId="{D07C676F-546F-4559-BC2E-647D9D9F36C9}" dt="2022-06-26T17:23:25.025" v="3533" actId="20577"/>
        <pc:sldMkLst>
          <pc:docMk/>
          <pc:sldMk cId="3675877077" sldId="326"/>
        </pc:sldMkLst>
        <pc:spChg chg="add mod">
          <ac:chgData name="wilson queiroz" userId="ff2201790df2787e" providerId="LiveId" clId="{D07C676F-546F-4559-BC2E-647D9D9F36C9}" dt="2022-06-19T15:21:26.942" v="487"/>
          <ac:spMkLst>
            <pc:docMk/>
            <pc:sldMk cId="3675877077" sldId="326"/>
            <ac:spMk id="10" creationId="{A205BC2E-E3B7-A24C-2BB5-AD22E0C39AE7}"/>
          </ac:spMkLst>
        </pc:spChg>
        <pc:spChg chg="del">
          <ac:chgData name="wilson queiroz" userId="ff2201790df2787e" providerId="LiveId" clId="{D07C676F-546F-4559-BC2E-647D9D9F36C9}" dt="2022-06-19T15:21:25.044" v="486" actId="478"/>
          <ac:spMkLst>
            <pc:docMk/>
            <pc:sldMk cId="3675877077" sldId="326"/>
            <ac:spMk id="12" creationId="{817E397D-2BEC-5FC7-EE64-309962FBE7EA}"/>
          </ac:spMkLst>
        </pc:spChg>
      </pc:sldChg>
      <pc:sldChg chg="addSp delSp modSp mod modNotesTx">
        <pc:chgData name="wilson queiroz" userId="ff2201790df2787e" providerId="LiveId" clId="{D07C676F-546F-4559-BC2E-647D9D9F36C9}" dt="2022-06-24T00:57:02.283" v="1114" actId="313"/>
        <pc:sldMkLst>
          <pc:docMk/>
          <pc:sldMk cId="2811431612" sldId="327"/>
        </pc:sldMkLst>
        <pc:spChg chg="del">
          <ac:chgData name="wilson queiroz" userId="ff2201790df2787e" providerId="LiveId" clId="{D07C676F-546F-4559-BC2E-647D9D9F36C9}" dt="2022-06-18T00:53:40.660" v="382" actId="478"/>
          <ac:spMkLst>
            <pc:docMk/>
            <pc:sldMk cId="2811431612" sldId="327"/>
            <ac:spMk id="5" creationId="{3E2A3C74-036C-5E7F-B02C-2C0F38031667}"/>
          </ac:spMkLst>
        </pc:spChg>
        <pc:spChg chg="mod">
          <ac:chgData name="wilson queiroz" userId="ff2201790df2787e" providerId="LiveId" clId="{D07C676F-546F-4559-BC2E-647D9D9F36C9}" dt="2022-06-19T15:23:41.418" v="506" actId="20577"/>
          <ac:spMkLst>
            <pc:docMk/>
            <pc:sldMk cId="2811431612" sldId="327"/>
            <ac:spMk id="11" creationId="{42E81DBE-9DD8-FB01-01A0-E211D1F787D0}"/>
          </ac:spMkLst>
        </pc:spChg>
        <pc:grpChg chg="del mod">
          <ac:chgData name="wilson queiroz" userId="ff2201790df2787e" providerId="LiveId" clId="{D07C676F-546F-4559-BC2E-647D9D9F36C9}" dt="2022-06-18T00:53:53.053" v="383" actId="478"/>
          <ac:grpSpMkLst>
            <pc:docMk/>
            <pc:sldMk cId="2811431612" sldId="327"/>
            <ac:grpSpMk id="2" creationId="{784AE0FE-78A2-D248-5A8E-9E4F3888A973}"/>
          </ac:grpSpMkLst>
        </pc:grpChg>
        <pc:grpChg chg="add mod">
          <ac:chgData name="wilson queiroz" userId="ff2201790df2787e" providerId="LiveId" clId="{D07C676F-546F-4559-BC2E-647D9D9F36C9}" dt="2022-06-18T00:53:54.430" v="384"/>
          <ac:grpSpMkLst>
            <pc:docMk/>
            <pc:sldMk cId="2811431612" sldId="327"/>
            <ac:grpSpMk id="14" creationId="{1158DD7B-1C29-C747-A372-A2EB31F31C3B}"/>
          </ac:grpSpMkLst>
        </pc:grpChg>
        <pc:picChg chg="mod">
          <ac:chgData name="wilson queiroz" userId="ff2201790df2787e" providerId="LiveId" clId="{D07C676F-546F-4559-BC2E-647D9D9F36C9}" dt="2022-06-18T00:53:54.430" v="384"/>
          <ac:picMkLst>
            <pc:docMk/>
            <pc:sldMk cId="2811431612" sldId="327"/>
            <ac:picMk id="15" creationId="{3C84A977-31D1-6C85-8873-461153C457FF}"/>
          </ac:picMkLst>
        </pc:picChg>
        <pc:picChg chg="mod">
          <ac:chgData name="wilson queiroz" userId="ff2201790df2787e" providerId="LiveId" clId="{D07C676F-546F-4559-BC2E-647D9D9F36C9}" dt="2022-06-18T00:53:54.430" v="384"/>
          <ac:picMkLst>
            <pc:docMk/>
            <pc:sldMk cId="2811431612" sldId="327"/>
            <ac:picMk id="16" creationId="{86B8597B-8808-B60B-8AF1-379CF09E5437}"/>
          </ac:picMkLst>
        </pc:picChg>
      </pc:sldChg>
      <pc:sldChg chg="addSp modSp mod modNotesTx">
        <pc:chgData name="wilson queiroz" userId="ff2201790df2787e" providerId="LiveId" clId="{D07C676F-546F-4559-BC2E-647D9D9F36C9}" dt="2022-06-24T22:00:40.518" v="2486"/>
        <pc:sldMkLst>
          <pc:docMk/>
          <pc:sldMk cId="4162086145" sldId="328"/>
        </pc:sldMkLst>
        <pc:spChg chg="add mod">
          <ac:chgData name="wilson queiroz" userId="ff2201790df2787e" providerId="LiveId" clId="{D07C676F-546F-4559-BC2E-647D9D9F36C9}" dt="2022-06-24T01:06:09.391" v="1345" actId="20577"/>
          <ac:spMkLst>
            <pc:docMk/>
            <pc:sldMk cId="4162086145" sldId="328"/>
            <ac:spMk id="3" creationId="{7C87BC39-7792-43B2-F16D-9F98A68A508E}"/>
          </ac:spMkLst>
        </pc:spChg>
        <pc:spChg chg="mod">
          <ac:chgData name="wilson queiroz" userId="ff2201790df2787e" providerId="LiveId" clId="{D07C676F-546F-4559-BC2E-647D9D9F36C9}" dt="2022-06-24T01:00:46.985" v="1317" actId="14100"/>
          <ac:spMkLst>
            <pc:docMk/>
            <pc:sldMk cId="4162086145" sldId="328"/>
            <ac:spMk id="5" creationId="{3E2A3C74-036C-5E7F-B02C-2C0F38031667}"/>
          </ac:spMkLst>
        </pc:spChg>
        <pc:spChg chg="mod">
          <ac:chgData name="wilson queiroz" userId="ff2201790df2787e" providerId="LiveId" clId="{D07C676F-546F-4559-BC2E-647D9D9F36C9}" dt="2022-06-19T15:20:43.965" v="484" actId="20577"/>
          <ac:spMkLst>
            <pc:docMk/>
            <pc:sldMk cId="4162086145" sldId="328"/>
            <ac:spMk id="11" creationId="{42E81DBE-9DD8-FB01-01A0-E211D1F787D0}"/>
          </ac:spMkLst>
        </pc:spChg>
        <pc:grpChg chg="mod">
          <ac:chgData name="wilson queiroz" userId="ff2201790df2787e" providerId="LiveId" clId="{D07C676F-546F-4559-BC2E-647D9D9F36C9}" dt="2022-06-16T14:20:48.915" v="43" actId="1076"/>
          <ac:grpSpMkLst>
            <pc:docMk/>
            <pc:sldMk cId="4162086145" sldId="328"/>
            <ac:grpSpMk id="2" creationId="{784AE0FE-78A2-D248-5A8E-9E4F3888A973}"/>
          </ac:grpSpMkLst>
        </pc:grpChg>
      </pc:sldChg>
      <pc:sldChg chg="delSp modSp del mod">
        <pc:chgData name="wilson queiroz" userId="ff2201790df2787e" providerId="LiveId" clId="{D07C676F-546F-4559-BC2E-647D9D9F36C9}" dt="2022-06-19T15:25:25.160" v="510" actId="47"/>
        <pc:sldMkLst>
          <pc:docMk/>
          <pc:sldMk cId="1103614941" sldId="329"/>
        </pc:sldMkLst>
        <pc:spChg chg="mod">
          <ac:chgData name="wilson queiroz" userId="ff2201790df2787e" providerId="LiveId" clId="{D07C676F-546F-4559-BC2E-647D9D9F36C9}" dt="2022-06-18T00:55:12.598" v="388" actId="1076"/>
          <ac:spMkLst>
            <pc:docMk/>
            <pc:sldMk cId="1103614941" sldId="329"/>
            <ac:spMk id="2" creationId="{2AD5873A-8279-BD26-5D89-FFC3F26C7242}"/>
          </ac:spMkLst>
        </pc:spChg>
        <pc:spChg chg="del">
          <ac:chgData name="wilson queiroz" userId="ff2201790df2787e" providerId="LiveId" clId="{D07C676F-546F-4559-BC2E-647D9D9F36C9}" dt="2022-06-18T00:55:03.364" v="385" actId="478"/>
          <ac:spMkLst>
            <pc:docMk/>
            <pc:sldMk cId="1103614941" sldId="329"/>
            <ac:spMk id="12" creationId="{001FAAF3-054E-0679-BAA9-92249FAD7557}"/>
          </ac:spMkLst>
        </pc:spChg>
        <pc:spChg chg="del">
          <ac:chgData name="wilson queiroz" userId="ff2201790df2787e" providerId="LiveId" clId="{D07C676F-546F-4559-BC2E-647D9D9F36C9}" dt="2022-06-18T00:55:05.294" v="386" actId="478"/>
          <ac:spMkLst>
            <pc:docMk/>
            <pc:sldMk cId="1103614941" sldId="329"/>
            <ac:spMk id="13" creationId="{2C57E397-2482-FB04-F291-BAB6F2A17298}"/>
          </ac:spMkLst>
        </pc:spChg>
      </pc:sldChg>
      <pc:sldChg chg="modSp mod ord modNotesTx">
        <pc:chgData name="wilson queiroz" userId="ff2201790df2787e" providerId="LiveId" clId="{D07C676F-546F-4559-BC2E-647D9D9F36C9}" dt="2022-06-26T17:23:08.418" v="3530" actId="20577"/>
        <pc:sldMkLst>
          <pc:docMk/>
          <pc:sldMk cId="3176490454" sldId="330"/>
        </pc:sldMkLst>
        <pc:spChg chg="mod">
          <ac:chgData name="wilson queiroz" userId="ff2201790df2787e" providerId="LiveId" clId="{D07C676F-546F-4559-BC2E-647D9D9F36C9}" dt="2022-06-24T01:08:04.650" v="1370" actId="20577"/>
          <ac:spMkLst>
            <pc:docMk/>
            <pc:sldMk cId="3176490454" sldId="330"/>
            <ac:spMk id="2" creationId="{4E0379F3-D5D0-09B5-97F4-21C7CA78D369}"/>
          </ac:spMkLst>
        </pc:spChg>
      </pc:sldChg>
      <pc:sldChg chg="delSp mod">
        <pc:chgData name="wilson queiroz" userId="ff2201790df2787e" providerId="LiveId" clId="{D07C676F-546F-4559-BC2E-647D9D9F36C9}" dt="2022-06-26T17:29:29.706" v="3673" actId="478"/>
        <pc:sldMkLst>
          <pc:docMk/>
          <pc:sldMk cId="2804581770" sldId="333"/>
        </pc:sldMkLst>
        <pc:spChg chg="del">
          <ac:chgData name="wilson queiroz" userId="ff2201790df2787e" providerId="LiveId" clId="{D07C676F-546F-4559-BC2E-647D9D9F36C9}" dt="2022-06-26T17:29:29.706" v="3673" actId="478"/>
          <ac:spMkLst>
            <pc:docMk/>
            <pc:sldMk cId="2804581770" sldId="333"/>
            <ac:spMk id="21" creationId="{2164F668-8076-1890-78FB-FD35B4BDEA89}"/>
          </ac:spMkLst>
        </pc:spChg>
      </pc:sldChg>
      <pc:sldChg chg="del">
        <pc:chgData name="wilson queiroz" userId="ff2201790df2787e" providerId="LiveId" clId="{D07C676F-546F-4559-BC2E-647D9D9F36C9}" dt="2022-06-26T18:06:18.416" v="3857" actId="47"/>
        <pc:sldMkLst>
          <pc:docMk/>
          <pc:sldMk cId="802514650" sldId="334"/>
        </pc:sldMkLst>
      </pc:sldChg>
      <pc:sldChg chg="del">
        <pc:chgData name="wilson queiroz" userId="ff2201790df2787e" providerId="LiveId" clId="{D07C676F-546F-4559-BC2E-647D9D9F36C9}" dt="2022-06-26T18:06:20.621" v="3858" actId="47"/>
        <pc:sldMkLst>
          <pc:docMk/>
          <pc:sldMk cId="3558284330" sldId="336"/>
        </pc:sldMkLst>
      </pc:sldChg>
      <pc:sldChg chg="addSp delSp modSp mod modNotesTx">
        <pc:chgData name="wilson queiroz" userId="ff2201790df2787e" providerId="LiveId" clId="{D07C676F-546F-4559-BC2E-647D9D9F36C9}" dt="2022-06-26T17:38:45.146" v="3819" actId="20577"/>
        <pc:sldMkLst>
          <pc:docMk/>
          <pc:sldMk cId="2271476315" sldId="337"/>
        </pc:sldMkLst>
        <pc:spChg chg="add del mod">
          <ac:chgData name="wilson queiroz" userId="ff2201790df2787e" providerId="LiveId" clId="{D07C676F-546F-4559-BC2E-647D9D9F36C9}" dt="2022-06-19T17:29:33.577" v="637" actId="478"/>
          <ac:spMkLst>
            <pc:docMk/>
            <pc:sldMk cId="2271476315" sldId="337"/>
            <ac:spMk id="3" creationId="{76593E60-024D-B432-BC70-B53CE6FEF613}"/>
          </ac:spMkLst>
        </pc:spChg>
        <pc:spChg chg="del">
          <ac:chgData name="wilson queiroz" userId="ff2201790df2787e" providerId="LiveId" clId="{D07C676F-546F-4559-BC2E-647D9D9F36C9}" dt="2022-06-19T17:29:29.838" v="636" actId="478"/>
          <ac:spMkLst>
            <pc:docMk/>
            <pc:sldMk cId="2271476315" sldId="337"/>
            <ac:spMk id="13" creationId="{E7F98EAD-209F-4051-946C-01466721EA19}"/>
          </ac:spMkLst>
        </pc:spChg>
        <pc:spChg chg="add mod">
          <ac:chgData name="wilson queiroz" userId="ff2201790df2787e" providerId="LiveId" clId="{D07C676F-546F-4559-BC2E-647D9D9F36C9}" dt="2022-06-19T17:29:43.178" v="639" actId="1076"/>
          <ac:spMkLst>
            <pc:docMk/>
            <pc:sldMk cId="2271476315" sldId="337"/>
            <ac:spMk id="15" creationId="{A6C8A029-E143-CC81-1C77-79FF5BECFDB0}"/>
          </ac:spMkLst>
        </pc:spChg>
      </pc:sldChg>
      <pc:sldChg chg="delSp mod">
        <pc:chgData name="wilson queiroz" userId="ff2201790df2787e" providerId="LiveId" clId="{D07C676F-546F-4559-BC2E-647D9D9F36C9}" dt="2022-06-19T17:42:42.181" v="696" actId="478"/>
        <pc:sldMkLst>
          <pc:docMk/>
          <pc:sldMk cId="3558727379" sldId="338"/>
        </pc:sldMkLst>
        <pc:spChg chg="del">
          <ac:chgData name="wilson queiroz" userId="ff2201790df2787e" providerId="LiveId" clId="{D07C676F-546F-4559-BC2E-647D9D9F36C9}" dt="2022-06-19T17:42:42.181" v="696" actId="478"/>
          <ac:spMkLst>
            <pc:docMk/>
            <pc:sldMk cId="3558727379" sldId="338"/>
            <ac:spMk id="8" creationId="{82A3DBFB-3190-D265-5CEE-7E68886FBAB5}"/>
          </ac:spMkLst>
        </pc:spChg>
        <pc:spChg chg="del">
          <ac:chgData name="wilson queiroz" userId="ff2201790df2787e" providerId="LiveId" clId="{D07C676F-546F-4559-BC2E-647D9D9F36C9}" dt="2022-06-19T17:42:39.636" v="695" actId="478"/>
          <ac:spMkLst>
            <pc:docMk/>
            <pc:sldMk cId="3558727379" sldId="338"/>
            <ac:spMk id="10" creationId="{A5B90D64-11CF-4B20-9B12-9C4F478F4A1E}"/>
          </ac:spMkLst>
        </pc:spChg>
      </pc:sldChg>
      <pc:sldChg chg="del">
        <pc:chgData name="wilson queiroz" userId="ff2201790df2787e" providerId="LiveId" clId="{D07C676F-546F-4559-BC2E-647D9D9F36C9}" dt="2022-06-16T14:35:36.507" v="188" actId="47"/>
        <pc:sldMkLst>
          <pc:docMk/>
          <pc:sldMk cId="4167540689" sldId="339"/>
        </pc:sldMkLst>
      </pc:sldChg>
      <pc:sldChg chg="addSp delSp modSp mod">
        <pc:chgData name="wilson queiroz" userId="ff2201790df2787e" providerId="LiveId" clId="{D07C676F-546F-4559-BC2E-647D9D9F36C9}" dt="2022-06-16T14:36:01.146" v="192" actId="1076"/>
        <pc:sldMkLst>
          <pc:docMk/>
          <pc:sldMk cId="1711651967" sldId="340"/>
        </pc:sldMkLst>
        <pc:spChg chg="del">
          <ac:chgData name="wilson queiroz" userId="ff2201790df2787e" providerId="LiveId" clId="{D07C676F-546F-4559-BC2E-647D9D9F36C9}" dt="2022-06-16T14:35:42.868" v="189" actId="478"/>
          <ac:spMkLst>
            <pc:docMk/>
            <pc:sldMk cId="1711651967" sldId="340"/>
            <ac:spMk id="126" creationId="{0674D4E5-259B-4B1D-913D-93D445A76C51}"/>
          </ac:spMkLst>
        </pc:spChg>
        <pc:spChg chg="mod">
          <ac:chgData name="wilson queiroz" userId="ff2201790df2787e" providerId="LiveId" clId="{D07C676F-546F-4559-BC2E-647D9D9F36C9}" dt="2022-06-16T14:31:57.185" v="160" actId="208"/>
          <ac:spMkLst>
            <pc:docMk/>
            <pc:sldMk cId="1711651967" sldId="340"/>
            <ac:spMk id="127" creationId="{A5980479-5A67-6212-155E-A1B17ECE3AB1}"/>
          </ac:spMkLst>
        </pc:spChg>
        <pc:spChg chg="mod">
          <ac:chgData name="wilson queiroz" userId="ff2201790df2787e" providerId="LiveId" clId="{D07C676F-546F-4559-BC2E-647D9D9F36C9}" dt="2022-06-16T14:32:21.206" v="163" actId="208"/>
          <ac:spMkLst>
            <pc:docMk/>
            <pc:sldMk cId="1711651967" sldId="340"/>
            <ac:spMk id="128" creationId="{ED3F3EF0-0E59-0B79-230A-6FD08A262EEF}"/>
          </ac:spMkLst>
        </pc:spChg>
        <pc:spChg chg="mod">
          <ac:chgData name="wilson queiroz" userId="ff2201790df2787e" providerId="LiveId" clId="{D07C676F-546F-4559-BC2E-647D9D9F36C9}" dt="2022-06-16T14:33:37.741" v="174" actId="208"/>
          <ac:spMkLst>
            <pc:docMk/>
            <pc:sldMk cId="1711651967" sldId="340"/>
            <ac:spMk id="129" creationId="{E379A9AF-9EC6-9926-8A93-D91B211CE584}"/>
          </ac:spMkLst>
        </pc:spChg>
        <pc:spChg chg="del">
          <ac:chgData name="wilson queiroz" userId="ff2201790df2787e" providerId="LiveId" clId="{D07C676F-546F-4559-BC2E-647D9D9F36C9}" dt="2022-06-16T14:35:45.262" v="190" actId="478"/>
          <ac:spMkLst>
            <pc:docMk/>
            <pc:sldMk cId="1711651967" sldId="340"/>
            <ac:spMk id="130" creationId="{2197B296-8293-4C84-9BB7-48C95970EB8E}"/>
          </ac:spMkLst>
        </pc:spChg>
        <pc:spChg chg="add mod">
          <ac:chgData name="wilson queiroz" userId="ff2201790df2787e" providerId="LiveId" clId="{D07C676F-546F-4559-BC2E-647D9D9F36C9}" dt="2022-06-16T14:35:56.842" v="191" actId="1076"/>
          <ac:spMkLst>
            <pc:docMk/>
            <pc:sldMk cId="1711651967" sldId="340"/>
            <ac:spMk id="131" creationId="{4104D340-A385-BAB9-354A-5ACA9DE141CC}"/>
          </ac:spMkLst>
        </pc:spChg>
        <pc:spChg chg="add mod">
          <ac:chgData name="wilson queiroz" userId="ff2201790df2787e" providerId="LiveId" clId="{D07C676F-546F-4559-BC2E-647D9D9F36C9}" dt="2022-06-16T14:36:01.146" v="192" actId="1076"/>
          <ac:spMkLst>
            <pc:docMk/>
            <pc:sldMk cId="1711651967" sldId="340"/>
            <ac:spMk id="133" creationId="{42282951-786D-A00B-5474-77923B4DF967}"/>
          </ac:spMkLst>
        </pc:spChg>
        <pc:spChg chg="add mod">
          <ac:chgData name="wilson queiroz" userId="ff2201790df2787e" providerId="LiveId" clId="{D07C676F-546F-4559-BC2E-647D9D9F36C9}" dt="2022-06-16T14:35:03.853" v="186" actId="207"/>
          <ac:spMkLst>
            <pc:docMk/>
            <pc:sldMk cId="1711651967" sldId="340"/>
            <ac:spMk id="142" creationId="{1F03B6BE-0621-804B-EDE4-37ED9BCFECB3}"/>
          </ac:spMkLst>
        </pc:spChg>
        <pc:spChg chg="add mod">
          <ac:chgData name="wilson queiroz" userId="ff2201790df2787e" providerId="LiveId" clId="{D07C676F-546F-4559-BC2E-647D9D9F36C9}" dt="2022-06-16T14:35:00.336" v="185" actId="207"/>
          <ac:spMkLst>
            <pc:docMk/>
            <pc:sldMk cId="1711651967" sldId="340"/>
            <ac:spMk id="143" creationId="{40626B28-D6C1-FAB0-F46A-1893D9CD1AE3}"/>
          </ac:spMkLst>
        </pc:spChg>
        <pc:spChg chg="mod">
          <ac:chgData name="wilson queiroz" userId="ff2201790df2787e" providerId="LiveId" clId="{D07C676F-546F-4559-BC2E-647D9D9F36C9}" dt="2022-06-16T14:30:26.519" v="153" actId="20577"/>
          <ac:spMkLst>
            <pc:docMk/>
            <pc:sldMk cId="1711651967" sldId="340"/>
            <ac:spMk id="406" creationId="{7BD549EC-79AA-4726-9A12-DBE27ED0599F}"/>
          </ac:spMkLst>
        </pc:spChg>
        <pc:spChg chg="mod">
          <ac:chgData name="wilson queiroz" userId="ff2201790df2787e" providerId="LiveId" clId="{D07C676F-546F-4559-BC2E-647D9D9F36C9}" dt="2022-06-16T14:30:18.502" v="145" actId="20577"/>
          <ac:spMkLst>
            <pc:docMk/>
            <pc:sldMk cId="1711651967" sldId="340"/>
            <ac:spMk id="407" creationId="{E4D4E072-A760-4D8F-90A3-BD4B7A458C68}"/>
          </ac:spMkLst>
        </pc:spChg>
        <pc:spChg chg="mod">
          <ac:chgData name="wilson queiroz" userId="ff2201790df2787e" providerId="LiveId" clId="{D07C676F-546F-4559-BC2E-647D9D9F36C9}" dt="2022-06-16T14:30:08.090" v="135" actId="1076"/>
          <ac:spMkLst>
            <pc:docMk/>
            <pc:sldMk cId="1711651967" sldId="340"/>
            <ac:spMk id="408" creationId="{486986E4-92F0-41A1-9A4C-4173E1776950}"/>
          </ac:spMkLst>
        </pc:spChg>
        <pc:cxnChg chg="add mod">
          <ac:chgData name="wilson queiroz" userId="ff2201790df2787e" providerId="LiveId" clId="{D07C676F-546F-4559-BC2E-647D9D9F36C9}" dt="2022-06-16T14:33:45.825" v="176" actId="14100"/>
          <ac:cxnSpMkLst>
            <pc:docMk/>
            <pc:sldMk cId="1711651967" sldId="340"/>
            <ac:cxnSpMk id="6" creationId="{58FCFCB2-94BA-74A3-7092-5F03357DDA75}"/>
          </ac:cxnSpMkLst>
        </pc:cxnChg>
        <pc:cxnChg chg="add mod">
          <ac:chgData name="wilson queiroz" userId="ff2201790df2787e" providerId="LiveId" clId="{D07C676F-546F-4559-BC2E-647D9D9F36C9}" dt="2022-06-16T14:33:14.335" v="170" actId="14100"/>
          <ac:cxnSpMkLst>
            <pc:docMk/>
            <pc:sldMk cId="1711651967" sldId="340"/>
            <ac:cxnSpMk id="134" creationId="{A3C17A49-63DC-EAC8-0A9D-49C49B4C005D}"/>
          </ac:cxnSpMkLst>
        </pc:cxnChg>
      </pc:sldChg>
      <pc:sldChg chg="addSp delSp modSp mod">
        <pc:chgData name="wilson queiroz" userId="ff2201790df2787e" providerId="LiveId" clId="{D07C676F-546F-4559-BC2E-647D9D9F36C9}" dt="2022-06-19T17:23:43.955" v="617" actId="1076"/>
        <pc:sldMkLst>
          <pc:docMk/>
          <pc:sldMk cId="363959322" sldId="341"/>
        </pc:sldMkLst>
        <pc:spChg chg="del">
          <ac:chgData name="wilson queiroz" userId="ff2201790df2787e" providerId="LiveId" clId="{D07C676F-546F-4559-BC2E-647D9D9F36C9}" dt="2022-06-19T17:23:37.967" v="615" actId="478"/>
          <ac:spMkLst>
            <pc:docMk/>
            <pc:sldMk cId="363959322" sldId="341"/>
            <ac:spMk id="10" creationId="{297F732C-ECE0-143E-049B-1C6F473A5F8C}"/>
          </ac:spMkLst>
        </pc:spChg>
        <pc:spChg chg="add mod">
          <ac:chgData name="wilson queiroz" userId="ff2201790df2787e" providerId="LiveId" clId="{D07C676F-546F-4559-BC2E-647D9D9F36C9}" dt="2022-06-19T17:23:43.955" v="617" actId="1076"/>
          <ac:spMkLst>
            <pc:docMk/>
            <pc:sldMk cId="363959322" sldId="341"/>
            <ac:spMk id="12" creationId="{9879A2EC-33B2-A1AE-65B8-7DDCDF19814F}"/>
          </ac:spMkLst>
        </pc:spChg>
      </pc:sldChg>
      <pc:sldChg chg="modSp mod modNotesTx">
        <pc:chgData name="wilson queiroz" userId="ff2201790df2787e" providerId="LiveId" clId="{D07C676F-546F-4559-BC2E-647D9D9F36C9}" dt="2022-06-26T17:40:37.661" v="3826" actId="20577"/>
        <pc:sldMkLst>
          <pc:docMk/>
          <pc:sldMk cId="1449009915" sldId="344"/>
        </pc:sldMkLst>
        <pc:spChg chg="mod">
          <ac:chgData name="wilson queiroz" userId="ff2201790df2787e" providerId="LiveId" clId="{D07C676F-546F-4559-BC2E-647D9D9F36C9}" dt="2022-06-16T14:28:02.768" v="111" actId="20577"/>
          <ac:spMkLst>
            <pc:docMk/>
            <pc:sldMk cId="1449009915" sldId="344"/>
            <ac:spMk id="10" creationId="{297F732C-ECE0-143E-049B-1C6F473A5F8C}"/>
          </ac:spMkLst>
        </pc:spChg>
      </pc:sldChg>
      <pc:sldChg chg="del modNotesTx">
        <pc:chgData name="wilson queiroz" userId="ff2201790df2787e" providerId="LiveId" clId="{D07C676F-546F-4559-BC2E-647D9D9F36C9}" dt="2022-06-26T18:07:47.098" v="3862" actId="47"/>
        <pc:sldMkLst>
          <pc:docMk/>
          <pc:sldMk cId="2087645657" sldId="345"/>
        </pc:sldMkLst>
      </pc:sldChg>
      <pc:sldChg chg="del">
        <pc:chgData name="wilson queiroz" userId="ff2201790df2787e" providerId="LiveId" clId="{D07C676F-546F-4559-BC2E-647D9D9F36C9}" dt="2022-06-18T01:03:49.095" v="443" actId="47"/>
        <pc:sldMkLst>
          <pc:docMk/>
          <pc:sldMk cId="3101088625" sldId="346"/>
        </pc:sldMkLst>
      </pc:sldChg>
      <pc:sldChg chg="del">
        <pc:chgData name="wilson queiroz" userId="ff2201790df2787e" providerId="LiveId" clId="{D07C676F-546F-4559-BC2E-647D9D9F36C9}" dt="2022-06-16T14:18:59.027" v="0" actId="47"/>
        <pc:sldMkLst>
          <pc:docMk/>
          <pc:sldMk cId="508537901" sldId="347"/>
        </pc:sldMkLst>
      </pc:sldChg>
      <pc:sldChg chg="del">
        <pc:chgData name="wilson queiroz" userId="ff2201790df2787e" providerId="LiveId" clId="{D07C676F-546F-4559-BC2E-647D9D9F36C9}" dt="2022-06-16T14:19:00.735" v="1" actId="47"/>
        <pc:sldMkLst>
          <pc:docMk/>
          <pc:sldMk cId="1706680951" sldId="348"/>
        </pc:sldMkLst>
      </pc:sldChg>
      <pc:sldChg chg="del">
        <pc:chgData name="wilson queiroz" userId="ff2201790df2787e" providerId="LiveId" clId="{D07C676F-546F-4559-BC2E-647D9D9F36C9}" dt="2022-06-16T14:19:01.722" v="2" actId="47"/>
        <pc:sldMkLst>
          <pc:docMk/>
          <pc:sldMk cId="1918477620" sldId="349"/>
        </pc:sldMkLst>
      </pc:sldChg>
      <pc:sldChg chg="del">
        <pc:chgData name="wilson queiroz" userId="ff2201790df2787e" providerId="LiveId" clId="{D07C676F-546F-4559-BC2E-647D9D9F36C9}" dt="2022-06-16T14:19:02.497" v="3" actId="47"/>
        <pc:sldMkLst>
          <pc:docMk/>
          <pc:sldMk cId="3084695687" sldId="350"/>
        </pc:sldMkLst>
      </pc:sldChg>
      <pc:sldChg chg="del">
        <pc:chgData name="wilson queiroz" userId="ff2201790df2787e" providerId="LiveId" clId="{D07C676F-546F-4559-BC2E-647D9D9F36C9}" dt="2022-06-16T14:19:03.927" v="4" actId="47"/>
        <pc:sldMkLst>
          <pc:docMk/>
          <pc:sldMk cId="4181246459" sldId="351"/>
        </pc:sldMkLst>
      </pc:sldChg>
      <pc:sldChg chg="addSp delSp modSp mod">
        <pc:chgData name="wilson queiroz" userId="ff2201790df2787e" providerId="LiveId" clId="{D07C676F-546F-4559-BC2E-647D9D9F36C9}" dt="2022-06-19T15:28:57.215" v="521" actId="20577"/>
        <pc:sldMkLst>
          <pc:docMk/>
          <pc:sldMk cId="600743406" sldId="352"/>
        </pc:sldMkLst>
        <pc:spChg chg="del">
          <ac:chgData name="wilson queiroz" userId="ff2201790df2787e" providerId="LiveId" clId="{D07C676F-546F-4559-BC2E-647D9D9F36C9}" dt="2022-06-18T01:00:51.034" v="434" actId="478"/>
          <ac:spMkLst>
            <pc:docMk/>
            <pc:sldMk cId="600743406" sldId="352"/>
            <ac:spMk id="13" creationId="{43AEA7D3-FB39-986D-B927-AA7F43F9389E}"/>
          </ac:spMkLst>
        </pc:spChg>
        <pc:spChg chg="del">
          <ac:chgData name="wilson queiroz" userId="ff2201790df2787e" providerId="LiveId" clId="{D07C676F-546F-4559-BC2E-647D9D9F36C9}" dt="2022-06-18T01:00:51.831" v="435" actId="478"/>
          <ac:spMkLst>
            <pc:docMk/>
            <pc:sldMk cId="600743406" sldId="352"/>
            <ac:spMk id="14" creationId="{E2DD3DD0-2D32-77BA-210F-74FE3AEEE632}"/>
          </ac:spMkLst>
        </pc:spChg>
        <pc:spChg chg="del">
          <ac:chgData name="wilson queiroz" userId="ff2201790df2787e" providerId="LiveId" clId="{D07C676F-546F-4559-BC2E-647D9D9F36C9}" dt="2022-06-18T01:00:47.789" v="430" actId="478"/>
          <ac:spMkLst>
            <pc:docMk/>
            <pc:sldMk cId="600743406" sldId="352"/>
            <ac:spMk id="19" creationId="{35777A80-BF11-AE4B-5E90-B8C4C185E408}"/>
          </ac:spMkLst>
        </pc:spChg>
        <pc:spChg chg="del">
          <ac:chgData name="wilson queiroz" userId="ff2201790df2787e" providerId="LiveId" clId="{D07C676F-546F-4559-BC2E-647D9D9F36C9}" dt="2022-06-18T01:00:48.719" v="431" actId="478"/>
          <ac:spMkLst>
            <pc:docMk/>
            <pc:sldMk cId="600743406" sldId="352"/>
            <ac:spMk id="26" creationId="{2C07AEE2-4A55-21AB-E89A-5BCD4E6FF961}"/>
          </ac:spMkLst>
        </pc:spChg>
        <pc:spChg chg="del">
          <ac:chgData name="wilson queiroz" userId="ff2201790df2787e" providerId="LiveId" clId="{D07C676F-546F-4559-BC2E-647D9D9F36C9}" dt="2022-06-18T01:00:42.484" v="425" actId="478"/>
          <ac:spMkLst>
            <pc:docMk/>
            <pc:sldMk cId="600743406" sldId="352"/>
            <ac:spMk id="27" creationId="{41FDD15B-CE8F-4597-ECC1-D8A3DE0322D9}"/>
          </ac:spMkLst>
        </pc:spChg>
        <pc:spChg chg="del">
          <ac:chgData name="wilson queiroz" userId="ff2201790df2787e" providerId="LiveId" clId="{D07C676F-546F-4559-BC2E-647D9D9F36C9}" dt="2022-06-18T01:00:46.946" v="429" actId="478"/>
          <ac:spMkLst>
            <pc:docMk/>
            <pc:sldMk cId="600743406" sldId="352"/>
            <ac:spMk id="28" creationId="{34E5B63E-2D13-360E-7ECC-70344BCA9A82}"/>
          </ac:spMkLst>
        </pc:spChg>
        <pc:spChg chg="del">
          <ac:chgData name="wilson queiroz" userId="ff2201790df2787e" providerId="LiveId" clId="{D07C676F-546F-4559-BC2E-647D9D9F36C9}" dt="2022-06-18T01:00:49.552" v="432" actId="478"/>
          <ac:spMkLst>
            <pc:docMk/>
            <pc:sldMk cId="600743406" sldId="352"/>
            <ac:spMk id="29" creationId="{1AA0FDC0-8ADA-EF27-ABD3-97CFDF0FE792}"/>
          </ac:spMkLst>
        </pc:spChg>
        <pc:spChg chg="del">
          <ac:chgData name="wilson queiroz" userId="ff2201790df2787e" providerId="LiveId" clId="{D07C676F-546F-4559-BC2E-647D9D9F36C9}" dt="2022-06-18T01:00:53.368" v="437" actId="478"/>
          <ac:spMkLst>
            <pc:docMk/>
            <pc:sldMk cId="600743406" sldId="352"/>
            <ac:spMk id="30" creationId="{FE6D9092-864E-1E0D-3A7C-00F9D4DBDE9C}"/>
          </ac:spMkLst>
        </pc:spChg>
        <pc:spChg chg="del">
          <ac:chgData name="wilson queiroz" userId="ff2201790df2787e" providerId="LiveId" clId="{D07C676F-546F-4559-BC2E-647D9D9F36C9}" dt="2022-06-18T01:00:45.802" v="428" actId="478"/>
          <ac:spMkLst>
            <pc:docMk/>
            <pc:sldMk cId="600743406" sldId="352"/>
            <ac:spMk id="31" creationId="{EC159419-4EC0-65B0-DF4A-61CD48D276DB}"/>
          </ac:spMkLst>
        </pc:spChg>
        <pc:spChg chg="del">
          <ac:chgData name="wilson queiroz" userId="ff2201790df2787e" providerId="LiveId" clId="{D07C676F-546F-4559-BC2E-647D9D9F36C9}" dt="2022-06-18T01:00:44.199" v="427" actId="478"/>
          <ac:spMkLst>
            <pc:docMk/>
            <pc:sldMk cId="600743406" sldId="352"/>
            <ac:spMk id="32" creationId="{72381D16-B869-D0A7-B73A-81A276CC42D4}"/>
          </ac:spMkLst>
        </pc:spChg>
        <pc:spChg chg="del">
          <ac:chgData name="wilson queiroz" userId="ff2201790df2787e" providerId="LiveId" clId="{D07C676F-546F-4559-BC2E-647D9D9F36C9}" dt="2022-06-18T01:00:50.311" v="433" actId="478"/>
          <ac:spMkLst>
            <pc:docMk/>
            <pc:sldMk cId="600743406" sldId="352"/>
            <ac:spMk id="33" creationId="{DE0A17F4-2338-CD70-FA2A-0BD2368AA291}"/>
          </ac:spMkLst>
        </pc:spChg>
        <pc:spChg chg="del">
          <ac:chgData name="wilson queiroz" userId="ff2201790df2787e" providerId="LiveId" clId="{D07C676F-546F-4559-BC2E-647D9D9F36C9}" dt="2022-06-18T01:00:54.216" v="438" actId="478"/>
          <ac:spMkLst>
            <pc:docMk/>
            <pc:sldMk cId="600743406" sldId="352"/>
            <ac:spMk id="35" creationId="{95BD3001-3043-CCCA-76BE-A3C8542BBEF4}"/>
          </ac:spMkLst>
        </pc:spChg>
        <pc:spChg chg="mod">
          <ac:chgData name="wilson queiroz" userId="ff2201790df2787e" providerId="LiveId" clId="{D07C676F-546F-4559-BC2E-647D9D9F36C9}" dt="2022-06-19T15:28:57.215" v="521" actId="20577"/>
          <ac:spMkLst>
            <pc:docMk/>
            <pc:sldMk cId="600743406" sldId="352"/>
            <ac:spMk id="38" creationId="{8C04B8EC-324B-E9B9-EF43-F0C111AB0DE7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39" creationId="{D9863B3B-DC45-A20A-D0EF-7BE62C76A679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40" creationId="{262B8DBC-47E8-9EA8-0BD8-C4361D94061B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41" creationId="{49F4926E-70D5-3D68-AA21-648E3431B4D4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42" creationId="{9EE71222-F692-D133-C230-856318AC9974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43" creationId="{4293F754-922A-BE94-D8DE-DE3775E02990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44" creationId="{7190D729-399A-21D6-571C-0C0722D4AD74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45" creationId="{6300B066-F823-44A8-97DB-32026ADF2BBB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46" creationId="{0160E217-DCE5-B542-8246-5AA6F37280F8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47" creationId="{06A56532-A8D9-89CD-B912-B59F7D2A6293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48" creationId="{C0FB5F2F-F99C-AB02-745B-604DA65751C1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50" creationId="{75E5463C-EBC9-79DE-8F87-73C8A3EB8B0C}"/>
          </ac:spMkLst>
        </pc:spChg>
        <pc:spChg chg="add mod">
          <ac:chgData name="wilson queiroz" userId="ff2201790df2787e" providerId="LiveId" clId="{D07C676F-546F-4559-BC2E-647D9D9F36C9}" dt="2022-06-18T01:00:55.650" v="439"/>
          <ac:spMkLst>
            <pc:docMk/>
            <pc:sldMk cId="600743406" sldId="352"/>
            <ac:spMk id="51" creationId="{F57723FD-83BE-E17D-88AE-BE87F8C30E64}"/>
          </ac:spMkLst>
        </pc:spChg>
        <pc:picChg chg="del">
          <ac:chgData name="wilson queiroz" userId="ff2201790df2787e" providerId="LiveId" clId="{D07C676F-546F-4559-BC2E-647D9D9F36C9}" dt="2022-06-18T01:00:43.156" v="426" actId="478"/>
          <ac:picMkLst>
            <pc:docMk/>
            <pc:sldMk cId="600743406" sldId="352"/>
            <ac:picMk id="17" creationId="{F5E78F23-C281-5D48-612A-3EB1D346B5C2}"/>
          </ac:picMkLst>
        </pc:picChg>
        <pc:picChg chg="del">
          <ac:chgData name="wilson queiroz" userId="ff2201790df2787e" providerId="LiveId" clId="{D07C676F-546F-4559-BC2E-647D9D9F36C9}" dt="2022-06-18T01:00:52.560" v="436" actId="478"/>
          <ac:picMkLst>
            <pc:docMk/>
            <pc:sldMk cId="600743406" sldId="352"/>
            <ac:picMk id="21" creationId="{588F9009-A494-D984-A4AF-5DDDF5150367}"/>
          </ac:picMkLst>
        </pc:picChg>
        <pc:picChg chg="add mod">
          <ac:chgData name="wilson queiroz" userId="ff2201790df2787e" providerId="LiveId" clId="{D07C676F-546F-4559-BC2E-647D9D9F36C9}" dt="2022-06-18T01:00:55.650" v="439"/>
          <ac:picMkLst>
            <pc:docMk/>
            <pc:sldMk cId="600743406" sldId="352"/>
            <ac:picMk id="49" creationId="{54194C08-4F07-C49B-A0E4-0035899EA5A6}"/>
          </ac:picMkLst>
        </pc:picChg>
        <pc:picChg chg="add mod">
          <ac:chgData name="wilson queiroz" userId="ff2201790df2787e" providerId="LiveId" clId="{D07C676F-546F-4559-BC2E-647D9D9F36C9}" dt="2022-06-18T01:00:55.650" v="439"/>
          <ac:picMkLst>
            <pc:docMk/>
            <pc:sldMk cId="600743406" sldId="352"/>
            <ac:picMk id="52" creationId="{5600B2EF-680A-C23B-B2E3-D74FA04F4BC4}"/>
          </ac:picMkLst>
        </pc:picChg>
      </pc:sldChg>
      <pc:sldChg chg="del">
        <pc:chgData name="wilson queiroz" userId="ff2201790df2787e" providerId="LiveId" clId="{D07C676F-546F-4559-BC2E-647D9D9F36C9}" dt="2022-06-16T14:19:09.880" v="5" actId="47"/>
        <pc:sldMkLst>
          <pc:docMk/>
          <pc:sldMk cId="3940366980" sldId="354"/>
        </pc:sldMkLst>
      </pc:sldChg>
      <pc:sldChg chg="del">
        <pc:chgData name="wilson queiroz" userId="ff2201790df2787e" providerId="LiveId" clId="{D07C676F-546F-4559-BC2E-647D9D9F36C9}" dt="2022-06-16T14:19:11.695" v="6" actId="47"/>
        <pc:sldMkLst>
          <pc:docMk/>
          <pc:sldMk cId="2048576275" sldId="355"/>
        </pc:sldMkLst>
      </pc:sldChg>
      <pc:sldChg chg="addSp delSp modSp mod">
        <pc:chgData name="wilson queiroz" userId="ff2201790df2787e" providerId="LiveId" clId="{D07C676F-546F-4559-BC2E-647D9D9F36C9}" dt="2022-06-19T15:29:06.568" v="522" actId="20577"/>
        <pc:sldMkLst>
          <pc:docMk/>
          <pc:sldMk cId="629328388" sldId="356"/>
        </pc:sldMkLst>
        <pc:spChg chg="mod">
          <ac:chgData name="wilson queiroz" userId="ff2201790df2787e" providerId="LiveId" clId="{D07C676F-546F-4559-BC2E-647D9D9F36C9}" dt="2022-06-18T00:58:53.459" v="408" actId="14100"/>
          <ac:spMkLst>
            <pc:docMk/>
            <pc:sldMk cId="629328388" sldId="356"/>
            <ac:spMk id="19" creationId="{35777A80-BF11-AE4B-5E90-B8C4C185E408}"/>
          </ac:spMkLst>
        </pc:spChg>
        <pc:spChg chg="mod">
          <ac:chgData name="wilson queiroz" userId="ff2201790df2787e" providerId="LiveId" clId="{D07C676F-546F-4559-BC2E-647D9D9F36C9}" dt="2022-06-18T00:58:10.535" v="402" actId="1076"/>
          <ac:spMkLst>
            <pc:docMk/>
            <pc:sldMk cId="629328388" sldId="356"/>
            <ac:spMk id="26" creationId="{2C07AEE2-4A55-21AB-E89A-5BCD4E6FF961}"/>
          </ac:spMkLst>
        </pc:spChg>
        <pc:spChg chg="mod">
          <ac:chgData name="wilson queiroz" userId="ff2201790df2787e" providerId="LiveId" clId="{D07C676F-546F-4559-BC2E-647D9D9F36C9}" dt="2022-06-18T00:59:04.796" v="410" actId="14100"/>
          <ac:spMkLst>
            <pc:docMk/>
            <pc:sldMk cId="629328388" sldId="356"/>
            <ac:spMk id="28" creationId="{34E5B63E-2D13-360E-7ECC-70344BCA9A82}"/>
          </ac:spMkLst>
        </pc:spChg>
        <pc:spChg chg="mod">
          <ac:chgData name="wilson queiroz" userId="ff2201790df2787e" providerId="LiveId" clId="{D07C676F-546F-4559-BC2E-647D9D9F36C9}" dt="2022-06-18T00:58:23.246" v="404" actId="1076"/>
          <ac:spMkLst>
            <pc:docMk/>
            <pc:sldMk cId="629328388" sldId="356"/>
            <ac:spMk id="31" creationId="{EC159419-4EC0-65B0-DF4A-61CD48D276DB}"/>
          </ac:spMkLst>
        </pc:spChg>
        <pc:spChg chg="mod">
          <ac:chgData name="wilson queiroz" userId="ff2201790df2787e" providerId="LiveId" clId="{D07C676F-546F-4559-BC2E-647D9D9F36C9}" dt="2022-06-18T00:57:48.860" v="399" actId="1076"/>
          <ac:spMkLst>
            <pc:docMk/>
            <pc:sldMk cId="629328388" sldId="356"/>
            <ac:spMk id="32" creationId="{72381D16-B869-D0A7-B73A-81A276CC42D4}"/>
          </ac:spMkLst>
        </pc:spChg>
        <pc:spChg chg="mod">
          <ac:chgData name="wilson queiroz" userId="ff2201790df2787e" providerId="LiveId" clId="{D07C676F-546F-4559-BC2E-647D9D9F36C9}" dt="2022-06-19T15:29:06.568" v="522" actId="20577"/>
          <ac:spMkLst>
            <pc:docMk/>
            <pc:sldMk cId="629328388" sldId="356"/>
            <ac:spMk id="38" creationId="{4536DAA5-F64C-7D89-2FF8-CFDEF3E3044F}"/>
          </ac:spMkLst>
        </pc:spChg>
        <pc:picChg chg="del">
          <ac:chgData name="wilson queiroz" userId="ff2201790df2787e" providerId="LiveId" clId="{D07C676F-546F-4559-BC2E-647D9D9F36C9}" dt="2022-06-18T00:57:07.018" v="389" actId="478"/>
          <ac:picMkLst>
            <pc:docMk/>
            <pc:sldMk cId="629328388" sldId="356"/>
            <ac:picMk id="17" creationId="{F5E78F23-C281-5D48-612A-3EB1D346B5C2}"/>
          </ac:picMkLst>
        </pc:picChg>
        <pc:picChg chg="add mod modCrop">
          <ac:chgData name="wilson queiroz" userId="ff2201790df2787e" providerId="LiveId" clId="{D07C676F-546F-4559-BC2E-647D9D9F36C9}" dt="2022-06-18T01:00:17.715" v="424" actId="732"/>
          <ac:picMkLst>
            <pc:docMk/>
            <pc:sldMk cId="629328388" sldId="356"/>
            <ac:picMk id="39" creationId="{5ACBD72E-EBD6-54C5-ABEC-0D1B92392FF4}"/>
          </ac:picMkLst>
        </pc:picChg>
      </pc:sldChg>
      <pc:sldChg chg="modNotesTx">
        <pc:chgData name="wilson queiroz" userId="ff2201790df2787e" providerId="LiveId" clId="{D07C676F-546F-4559-BC2E-647D9D9F36C9}" dt="2022-06-25T02:34:44.398" v="3514"/>
        <pc:sldMkLst>
          <pc:docMk/>
          <pc:sldMk cId="3794896918" sldId="357"/>
        </pc:sldMkLst>
      </pc:sldChg>
      <pc:sldChg chg="modNotesTx">
        <pc:chgData name="wilson queiroz" userId="ff2201790df2787e" providerId="LiveId" clId="{D07C676F-546F-4559-BC2E-647D9D9F36C9}" dt="2022-06-25T01:33:46.072" v="3137" actId="20577"/>
        <pc:sldMkLst>
          <pc:docMk/>
          <pc:sldMk cId="3404848834" sldId="358"/>
        </pc:sldMkLst>
      </pc:sldChg>
      <pc:sldChg chg="modNotesTx">
        <pc:chgData name="wilson queiroz" userId="ff2201790df2787e" providerId="LiveId" clId="{D07C676F-546F-4559-BC2E-647D9D9F36C9}" dt="2022-06-25T02:10:31.747" v="3299"/>
        <pc:sldMkLst>
          <pc:docMk/>
          <pc:sldMk cId="759264162" sldId="361"/>
        </pc:sldMkLst>
      </pc:sldChg>
      <pc:sldChg chg="modNotesTx">
        <pc:chgData name="wilson queiroz" userId="ff2201790df2787e" providerId="LiveId" clId="{D07C676F-546F-4559-BC2E-647D9D9F36C9}" dt="2022-06-25T02:34:00.451" v="3507"/>
        <pc:sldMkLst>
          <pc:docMk/>
          <pc:sldMk cId="2817515129" sldId="362"/>
        </pc:sldMkLst>
      </pc:sldChg>
      <pc:sldChg chg="modSp mod modNotesTx">
        <pc:chgData name="wilson queiroz" userId="ff2201790df2787e" providerId="LiveId" clId="{D07C676F-546F-4559-BC2E-647D9D9F36C9}" dt="2022-06-26T17:51:08.434" v="3856"/>
        <pc:sldMkLst>
          <pc:docMk/>
          <pc:sldMk cId="2209523173" sldId="363"/>
        </pc:sldMkLst>
        <pc:spChg chg="mod">
          <ac:chgData name="wilson queiroz" userId="ff2201790df2787e" providerId="LiveId" clId="{D07C676F-546F-4559-BC2E-647D9D9F36C9}" dt="2022-06-18T01:07:38.626" v="452" actId="255"/>
          <ac:spMkLst>
            <pc:docMk/>
            <pc:sldMk cId="2209523173" sldId="363"/>
            <ac:spMk id="8" creationId="{81C81159-CAEE-8BCF-AE0D-1157A8BED101}"/>
          </ac:spMkLst>
        </pc:spChg>
        <pc:picChg chg="mod">
          <ac:chgData name="wilson queiroz" userId="ff2201790df2787e" providerId="LiveId" clId="{D07C676F-546F-4559-BC2E-647D9D9F36C9}" dt="2022-06-16T14:46:36.044" v="209" actId="14826"/>
          <ac:picMkLst>
            <pc:docMk/>
            <pc:sldMk cId="2209523173" sldId="363"/>
            <ac:picMk id="11" creationId="{B978BAD5-43FA-D0C1-74CF-F8DD757856A3}"/>
          </ac:picMkLst>
        </pc:picChg>
      </pc:sldChg>
      <pc:sldChg chg="addSp modSp mod ord">
        <pc:chgData name="wilson queiroz" userId="ff2201790df2787e" providerId="LiveId" clId="{D07C676F-546F-4559-BC2E-647D9D9F36C9}" dt="2022-06-24T00:38:15.238" v="766" actId="1076"/>
        <pc:sldMkLst>
          <pc:docMk/>
          <pc:sldMk cId="3255107651" sldId="364"/>
        </pc:sldMkLst>
        <pc:picChg chg="add mod">
          <ac:chgData name="wilson queiroz" userId="ff2201790df2787e" providerId="LiveId" clId="{D07C676F-546F-4559-BC2E-647D9D9F36C9}" dt="2022-06-24T00:38:15.238" v="766" actId="1076"/>
          <ac:picMkLst>
            <pc:docMk/>
            <pc:sldMk cId="3255107651" sldId="364"/>
            <ac:picMk id="12" creationId="{9968E73D-D701-E86D-A671-FB9837BCE4FE}"/>
          </ac:picMkLst>
        </pc:picChg>
      </pc:sldChg>
      <pc:sldChg chg="addSp delSp modSp mod">
        <pc:chgData name="wilson queiroz" userId="ff2201790df2787e" providerId="LiveId" clId="{D07C676F-546F-4559-BC2E-647D9D9F36C9}" dt="2022-06-19T17:35:12.727" v="693" actId="20577"/>
        <pc:sldMkLst>
          <pc:docMk/>
          <pc:sldMk cId="3690400073" sldId="365"/>
        </pc:sldMkLst>
        <pc:spChg chg="mod">
          <ac:chgData name="wilson queiroz" userId="ff2201790df2787e" providerId="LiveId" clId="{D07C676F-546F-4559-BC2E-647D9D9F36C9}" dt="2022-06-19T17:35:12.727" v="693" actId="20577"/>
          <ac:spMkLst>
            <pc:docMk/>
            <pc:sldMk cId="3690400073" sldId="365"/>
            <ac:spMk id="2" creationId="{0AF3727C-226A-46B9-A7C8-19BB9B101872}"/>
          </ac:spMkLst>
        </pc:spChg>
        <pc:spChg chg="del">
          <ac:chgData name="wilson queiroz" userId="ff2201790df2787e" providerId="LiveId" clId="{D07C676F-546F-4559-BC2E-647D9D9F36C9}" dt="2022-06-19T15:33:19.528" v="537" actId="478"/>
          <ac:spMkLst>
            <pc:docMk/>
            <pc:sldMk cId="3690400073" sldId="365"/>
            <ac:spMk id="3" creationId="{83D00979-24FD-439E-9EDF-83B097BEDE3E}"/>
          </ac:spMkLst>
        </pc:spChg>
        <pc:spChg chg="mod">
          <ac:chgData name="wilson queiroz" userId="ff2201790df2787e" providerId="LiveId" clId="{D07C676F-546F-4559-BC2E-647D9D9F36C9}" dt="2022-06-19T15:36:06.173" v="577" actId="20577"/>
          <ac:spMkLst>
            <pc:docMk/>
            <pc:sldMk cId="3690400073" sldId="365"/>
            <ac:spMk id="10" creationId="{C19B314E-1C9F-E5CE-2A27-F638DC4B76F1}"/>
          </ac:spMkLst>
        </pc:spChg>
        <pc:spChg chg="add del mod">
          <ac:chgData name="wilson queiroz" userId="ff2201790df2787e" providerId="LiveId" clId="{D07C676F-546F-4559-BC2E-647D9D9F36C9}" dt="2022-06-19T15:35:20.215" v="573" actId="478"/>
          <ac:spMkLst>
            <pc:docMk/>
            <pc:sldMk cId="3690400073" sldId="365"/>
            <ac:spMk id="11" creationId="{C646ACD8-85C8-8512-3BC4-B6170BFB526A}"/>
          </ac:spMkLst>
        </pc:spChg>
      </pc:sldChg>
      <pc:sldChg chg="addSp modSp mod modNotesTx">
        <pc:chgData name="wilson queiroz" userId="ff2201790df2787e" providerId="LiveId" clId="{D07C676F-546F-4559-BC2E-647D9D9F36C9}" dt="2022-06-26T17:41:29.157" v="3855" actId="20577"/>
        <pc:sldMkLst>
          <pc:docMk/>
          <pc:sldMk cId="205892338" sldId="366"/>
        </pc:sldMkLst>
        <pc:spChg chg="mod">
          <ac:chgData name="wilson queiroz" userId="ff2201790df2787e" providerId="LiveId" clId="{D07C676F-546F-4559-BC2E-647D9D9F36C9}" dt="2022-06-16T14:40:32.870" v="207" actId="1076"/>
          <ac:spMkLst>
            <pc:docMk/>
            <pc:sldMk cId="205892338" sldId="366"/>
            <ac:spMk id="14" creationId="{0CC18008-45CB-F5BB-A44D-A38665E64A37}"/>
          </ac:spMkLst>
        </pc:spChg>
        <pc:picChg chg="add mod">
          <ac:chgData name="wilson queiroz" userId="ff2201790df2787e" providerId="LiveId" clId="{D07C676F-546F-4559-BC2E-647D9D9F36C9}" dt="2022-06-16T14:40:27.502" v="206" actId="1076"/>
          <ac:picMkLst>
            <pc:docMk/>
            <pc:sldMk cId="205892338" sldId="366"/>
            <ac:picMk id="7" creationId="{FEB18C20-16D9-F732-A999-09E2F2E00CCF}"/>
          </ac:picMkLst>
        </pc:picChg>
        <pc:picChg chg="mod">
          <ac:chgData name="wilson queiroz" userId="ff2201790df2787e" providerId="LiveId" clId="{D07C676F-546F-4559-BC2E-647D9D9F36C9}" dt="2022-06-16T14:39:48.554" v="202" actId="1076"/>
          <ac:picMkLst>
            <pc:docMk/>
            <pc:sldMk cId="205892338" sldId="366"/>
            <ac:picMk id="9" creationId="{C43BF2CD-F7E0-F2B2-2D59-D2BEDD275071}"/>
          </ac:picMkLst>
        </pc:picChg>
        <pc:picChg chg="mod">
          <ac:chgData name="wilson queiroz" userId="ff2201790df2787e" providerId="LiveId" clId="{D07C676F-546F-4559-BC2E-647D9D9F36C9}" dt="2022-06-16T14:39:52.288" v="203" actId="1076"/>
          <ac:picMkLst>
            <pc:docMk/>
            <pc:sldMk cId="205892338" sldId="366"/>
            <ac:picMk id="11" creationId="{5F549055-2FF8-0E3B-DF21-74438C3B62A5}"/>
          </ac:picMkLst>
        </pc:picChg>
      </pc:sldChg>
      <pc:sldChg chg="modSp mod ord">
        <pc:chgData name="wilson queiroz" userId="ff2201790df2787e" providerId="LiveId" clId="{D07C676F-546F-4559-BC2E-647D9D9F36C9}" dt="2022-06-19T17:35:18.275" v="694" actId="20577"/>
        <pc:sldMkLst>
          <pc:docMk/>
          <pc:sldMk cId="10807311" sldId="367"/>
        </pc:sldMkLst>
        <pc:spChg chg="mod">
          <ac:chgData name="wilson queiroz" userId="ff2201790df2787e" providerId="LiveId" clId="{D07C676F-546F-4559-BC2E-647D9D9F36C9}" dt="2022-06-19T17:35:18.275" v="694" actId="20577"/>
          <ac:spMkLst>
            <pc:docMk/>
            <pc:sldMk cId="10807311" sldId="367"/>
            <ac:spMk id="5" creationId="{CB91CA5F-6436-A98A-BB87-53DCD441AD42}"/>
          </ac:spMkLst>
        </pc:spChg>
      </pc:sldChg>
      <pc:sldChg chg="modNotesTx">
        <pc:chgData name="wilson queiroz" userId="ff2201790df2787e" providerId="LiveId" clId="{D07C676F-546F-4559-BC2E-647D9D9F36C9}" dt="2022-06-25T02:31:59.464" v="3500" actId="20577"/>
        <pc:sldMkLst>
          <pc:docMk/>
          <pc:sldMk cId="840225215" sldId="368"/>
        </pc:sldMkLst>
      </pc:sldChg>
      <pc:sldChg chg="modSp mod">
        <pc:chgData name="wilson queiroz" userId="ff2201790df2787e" providerId="LiveId" clId="{D07C676F-546F-4559-BC2E-647D9D9F36C9}" dt="2022-06-19T17:21:15.147" v="611" actId="14100"/>
        <pc:sldMkLst>
          <pc:docMk/>
          <pc:sldMk cId="1962663680" sldId="369"/>
        </pc:sldMkLst>
        <pc:picChg chg="mod">
          <ac:chgData name="wilson queiroz" userId="ff2201790df2787e" providerId="LiveId" clId="{D07C676F-546F-4559-BC2E-647D9D9F36C9}" dt="2022-06-19T17:21:15.147" v="611" actId="14100"/>
          <ac:picMkLst>
            <pc:docMk/>
            <pc:sldMk cId="1962663680" sldId="369"/>
            <ac:picMk id="13" creationId="{9AE2E1FD-7BFE-47EF-9E0F-A1FABD576BA8}"/>
          </ac:picMkLst>
        </pc:picChg>
      </pc:sldChg>
      <pc:sldChg chg="modNotesTx">
        <pc:chgData name="wilson queiroz" userId="ff2201790df2787e" providerId="LiveId" clId="{D07C676F-546F-4559-BC2E-647D9D9F36C9}" dt="2022-06-24T21:41:37.358" v="2392" actId="313"/>
        <pc:sldMkLst>
          <pc:docMk/>
          <pc:sldMk cId="2769414689" sldId="371"/>
        </pc:sldMkLst>
      </pc:sldChg>
      <pc:sldChg chg="modNotesTx">
        <pc:chgData name="wilson queiroz" userId="ff2201790df2787e" providerId="LiveId" clId="{D07C676F-546F-4559-BC2E-647D9D9F36C9}" dt="2022-06-24T00:56:14.121" v="1006" actId="20577"/>
        <pc:sldMkLst>
          <pc:docMk/>
          <pc:sldMk cId="1688460453" sldId="374"/>
        </pc:sldMkLst>
      </pc:sldChg>
      <pc:sldChg chg="add modNotesTx">
        <pc:chgData name="wilson queiroz" userId="ff2201790df2787e" providerId="LiveId" clId="{D07C676F-546F-4559-BC2E-647D9D9F36C9}" dt="2022-06-25T01:33:08.511" v="3126" actId="313"/>
        <pc:sldMkLst>
          <pc:docMk/>
          <pc:sldMk cId="1562733667" sldId="376"/>
        </pc:sldMkLst>
      </pc:sldChg>
      <pc:sldChg chg="addSp delSp modSp add mod ord modTransition delAnim modAnim">
        <pc:chgData name="wilson queiroz" userId="ff2201790df2787e" providerId="LiveId" clId="{D07C676F-546F-4559-BC2E-647D9D9F36C9}" dt="2022-06-19T00:19:04.446" v="468"/>
        <pc:sldMkLst>
          <pc:docMk/>
          <pc:sldMk cId="1524993585" sldId="377"/>
        </pc:sldMkLst>
        <pc:spChg chg="mod">
          <ac:chgData name="wilson queiroz" userId="ff2201790df2787e" providerId="LiveId" clId="{D07C676F-546F-4559-BC2E-647D9D9F36C9}" dt="2022-06-19T00:17:06.068" v="465" actId="20577"/>
          <ac:spMkLst>
            <pc:docMk/>
            <pc:sldMk cId="1524993585" sldId="377"/>
            <ac:spMk id="2" creationId="{2023B0AC-0FAA-4954-936E-E9F294F4E520}"/>
          </ac:spMkLst>
        </pc:spChg>
        <pc:spChg chg="add del mod">
          <ac:chgData name="wilson queiroz" userId="ff2201790df2787e" providerId="LiveId" clId="{D07C676F-546F-4559-BC2E-647D9D9F36C9}" dt="2022-06-19T00:19:04.446" v="468"/>
          <ac:spMkLst>
            <pc:docMk/>
            <pc:sldMk cId="1524993585" sldId="377"/>
            <ac:spMk id="8" creationId="{D76CD3B4-F8C8-9876-FD0F-93BA28D20BB3}"/>
          </ac:spMkLst>
        </pc:spChg>
        <pc:picChg chg="del">
          <ac:chgData name="wilson queiroz" userId="ff2201790df2787e" providerId="LiveId" clId="{D07C676F-546F-4559-BC2E-647D9D9F36C9}" dt="2022-06-19T00:17:08.865" v="466" actId="478"/>
          <ac:picMkLst>
            <pc:docMk/>
            <pc:sldMk cId="1524993585" sldId="377"/>
            <ac:picMk id="7" creationId="{10A80ADC-FF76-4C63-BC22-A005798B5FF3}"/>
          </ac:picMkLst>
        </pc:picChg>
        <pc:picChg chg="add mod">
          <ac:chgData name="wilson queiroz" userId="ff2201790df2787e" providerId="LiveId" clId="{D07C676F-546F-4559-BC2E-647D9D9F36C9}" dt="2022-06-19T00:19:04.446" v="468"/>
          <ac:picMkLst>
            <pc:docMk/>
            <pc:sldMk cId="1524993585" sldId="377"/>
            <ac:picMk id="9" creationId="{7011927F-A3C5-23CF-40CF-36A9579EC99B}"/>
          </ac:picMkLst>
        </pc:picChg>
      </pc:sldChg>
      <pc:sldChg chg="modSp add mod">
        <pc:chgData name="wilson queiroz" userId="ff2201790df2787e" providerId="LiveId" clId="{D07C676F-546F-4559-BC2E-647D9D9F36C9}" dt="2022-06-19T15:28:49.718" v="520" actId="20577"/>
        <pc:sldMkLst>
          <pc:docMk/>
          <pc:sldMk cId="1189498641" sldId="378"/>
        </pc:sldMkLst>
        <pc:spChg chg="mod">
          <ac:chgData name="wilson queiroz" userId="ff2201790df2787e" providerId="LiveId" clId="{D07C676F-546F-4559-BC2E-647D9D9F36C9}" dt="2022-06-19T15:28:49.718" v="520" actId="20577"/>
          <ac:spMkLst>
            <pc:docMk/>
            <pc:sldMk cId="1189498641" sldId="378"/>
            <ac:spMk id="38" creationId="{92FA381D-FFF3-1132-CB54-763CB68C00B8}"/>
          </ac:spMkLst>
        </pc:spChg>
      </pc:sldChg>
    </pc:docChg>
  </pc:docChgLst>
  <pc:docChgLst>
    <pc:chgData name="Miguel Balbastro Gomes" userId="8ccc8728318e8458" providerId="LiveId" clId="{859BF490-990D-468B-AEC5-009FAC860663}"/>
    <pc:docChg chg="custSel modSld">
      <pc:chgData name="Miguel Balbastro Gomes" userId="8ccc8728318e8458" providerId="LiveId" clId="{859BF490-990D-468B-AEC5-009FAC860663}" dt="2022-06-19T17:27:59.795" v="272" actId="20577"/>
      <pc:docMkLst>
        <pc:docMk/>
      </pc:docMkLst>
      <pc:sldChg chg="modSp mod modNotesTx">
        <pc:chgData name="Miguel Balbastro Gomes" userId="8ccc8728318e8458" providerId="LiveId" clId="{859BF490-990D-468B-AEC5-009FAC860663}" dt="2022-06-19T17:27:59.795" v="272" actId="20577"/>
        <pc:sldMkLst>
          <pc:docMk/>
          <pc:sldMk cId="492284725" sldId="269"/>
        </pc:sldMkLst>
        <pc:spChg chg="mod">
          <ac:chgData name="Miguel Balbastro Gomes" userId="8ccc8728318e8458" providerId="LiveId" clId="{859BF490-990D-468B-AEC5-009FAC860663}" dt="2022-06-19T17:27:59.795" v="272" actId="20577"/>
          <ac:spMkLst>
            <pc:docMk/>
            <pc:sldMk cId="492284725" sldId="269"/>
            <ac:spMk id="13" creationId="{E7F98EAD-209F-4051-946C-01466721EA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351EF-73BD-4B46-8545-84F0240F2B65}" type="datetimeFigureOut">
              <a:rPr lang="pt-BR" smtClean="0"/>
              <a:t>26/06/2022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EEB7E-EA77-4B4A-9DCB-387B0E03C0E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019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nault_Kango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nault_Kango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736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545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226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20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Segundo Elisa Almeida (2015, p. 2232)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hlinkClick r:id="rId3"/>
              </a:rPr>
              <a:t>Renault Kangoo - Wikipedia</a:t>
            </a:r>
            <a:endParaRPr lang="pt-BR" sz="120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928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Elisa de Almeida 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Segundo Elisa Almeida (2015, p. 2232)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hlinkClick r:id="rId3"/>
              </a:rPr>
              <a:t>Renault Kangoo - Wikipedia</a:t>
            </a:r>
            <a:endParaRPr lang="pt-BR" sz="120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24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desenvolvimento do Software embarcado no veículo.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352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sistemas embarcado dos escolhidos foram: o Jetson nano e o Raspberry pi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431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 O jetson controla o veículo e o Raspberry controla a IHM, o dois sistemas utilizam( um sistema completo no chip )contendo processador e gpu, </a:t>
            </a:r>
          </a:p>
          <a:p>
            <a:endParaRPr lang="pt-BR"/>
          </a:p>
          <a:p>
            <a:r>
              <a:rPr lang="pt-BR"/>
              <a:t>SISTEMA DE CONTROLE AUTÔNOMO PARA ESPELHOS RETROVISORES ELÉTRICOS</a:t>
            </a:r>
          </a:p>
          <a:p>
            <a:r>
              <a:rPr lang="pt-BR"/>
              <a:t>ALÁDIO VANDERLEI DE LIMA JUNIOR </a:t>
            </a:r>
          </a:p>
          <a:p>
            <a:r>
              <a:rPr lang="pt-BR"/>
              <a:t>CARLOS DA SILVA ROBSON DIAS ROCHA </a:t>
            </a:r>
          </a:p>
          <a:p>
            <a:r>
              <a:rPr lang="pt-BR"/>
              <a:t>Orientador: Prof. </a:t>
            </a:r>
            <a:r>
              <a:rPr lang="pt-BR" err="1"/>
              <a:t>MSc</a:t>
            </a:r>
            <a:r>
              <a:rPr lang="pt-BR"/>
              <a:t>. Murilo Zanini de Carvalho Coorientadora: Prof. </a:t>
            </a:r>
            <a:r>
              <a:rPr lang="pt-BR" err="1"/>
              <a:t>MSc</a:t>
            </a:r>
            <a:r>
              <a:rPr lang="pt-BR"/>
              <a:t>. Suely </a:t>
            </a:r>
            <a:r>
              <a:rPr lang="pt-BR" err="1"/>
              <a:t>Midori</a:t>
            </a:r>
            <a:r>
              <a:rPr lang="pt-BR"/>
              <a:t> Aoki </a:t>
            </a:r>
          </a:p>
          <a:p>
            <a:r>
              <a:rPr lang="pt-BR"/>
              <a:t> : não concluído pois o Raspberry não contia processamento suficiente.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386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partir da primeira montagem elétrica ficou claro a necessidade de </a:t>
            </a:r>
          </a:p>
          <a:p>
            <a:r>
              <a:rPr lang="pt-BR"/>
              <a:t>se criar suportes para a instalação dos componentes de controle.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873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Assim projetamos em CAD 3D o componentes necessários</a:t>
            </a:r>
          </a:p>
          <a:p>
            <a:r>
              <a:rPr lang="pt-BR"/>
              <a:t> com isso definimos o conceito do veículo.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08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58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montagem mecânica é constituída por 4 partis: </a:t>
            </a:r>
          </a:p>
          <a:p>
            <a:r>
              <a:rPr lang="pt-BR"/>
              <a:t>o chassis padrão 1/18 que comporta os atuadores de controle latera e longitudinal</a:t>
            </a:r>
          </a:p>
          <a:p>
            <a:r>
              <a:rPr lang="pt-BR"/>
              <a:t>O primeiro suporte comporta o pacote de bateria</a:t>
            </a:r>
          </a:p>
          <a:p>
            <a:r>
              <a:rPr lang="pt-BR"/>
              <a:t>O segundo suporte comporta o sistema embarcado e sensores</a:t>
            </a:r>
          </a:p>
          <a:p>
            <a:r>
              <a:rPr lang="pt-BR"/>
              <a:t>O terceiro suporte comporta a câmera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11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79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377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25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929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073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079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Células da marca SAYO</a:t>
            </a:r>
          </a:p>
          <a:p>
            <a:r>
              <a:rPr lang="pt-BR"/>
              <a:t>O pacote de bateria utiliza 8 células de lítio do formato 18650</a:t>
            </a:r>
          </a:p>
          <a:p>
            <a:endParaRPr lang="pt-BR"/>
          </a:p>
          <a:p>
            <a:r>
              <a:rPr lang="pt-BR"/>
              <a:t>No formato 2s 4p, que descreve sua montagem, 4 células montam um módulo 4P, 2 módulos montados em série 2s</a:t>
            </a:r>
          </a:p>
          <a:p>
            <a:endParaRPr lang="pt-BR"/>
          </a:p>
          <a:p>
            <a:r>
              <a:rPr lang="pt-BR"/>
              <a:t>Os módulos são montados com células em paralelo no objetivo de fornecer corrente suficiente , </a:t>
            </a:r>
          </a:p>
          <a:p>
            <a:r>
              <a:rPr lang="pt-BR"/>
              <a:t>E montados em série com objetivo de fornecer a tenção necessária que em conjunto da corrente geram a potencia requirida pelo sistema.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SISTEMA DE CARGA PARA BATERIAS ÍON LÍTIO EM VEÍCULOS COM TRAÇÃO ELÉTRICA </a:t>
            </a:r>
          </a:p>
          <a:p>
            <a:r>
              <a:rPr lang="pt-BR" err="1"/>
              <a:t>morioka</a:t>
            </a:r>
            <a:endParaRPr lang="pt-BR"/>
          </a:p>
          <a:p>
            <a:r>
              <a:rPr lang="pt-BR"/>
              <a:t>Células de baixa qualidade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100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/>
              <a:t>SISTEMA DE DIREÇÃO ASSISTIDA E CONTROLADA POR MOTOR ELÉTRICO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CAIO ROBERTO DOS SANTOS FERNANDO TADEU GIMENEZ </a:t>
            </a:r>
          </a:p>
          <a:p>
            <a:r>
              <a:rPr lang="pt-BR"/>
              <a:t>Orientador: Professor Dr. Edson </a:t>
            </a:r>
            <a:r>
              <a:rPr lang="pt-BR" err="1"/>
              <a:t>Caoru</a:t>
            </a:r>
            <a:r>
              <a:rPr lang="pt-BR"/>
              <a:t> Kitani 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Otimização do driver para motor Brushless</a:t>
            </a:r>
          </a:p>
          <a:p>
            <a:r>
              <a:rPr lang="pt-BR"/>
              <a:t>Yuri Nakahara de Mendonça</a:t>
            </a:r>
          </a:p>
          <a:p>
            <a:r>
              <a:rPr lang="pt-BR"/>
              <a:t>Orientador: Prof. Luiz Vasco Puglia</a:t>
            </a:r>
          </a:p>
          <a:p>
            <a:endParaRPr lang="pt-BR"/>
          </a:p>
          <a:p>
            <a:r>
              <a:rPr lang="pt-BR"/>
              <a:t>DIREÇÃO SERVO CONTROLADA PARA VEÍCULO AUTÔNOMO COM CONTROLADOR DIGITAL </a:t>
            </a:r>
          </a:p>
          <a:p>
            <a:r>
              <a:rPr lang="pt-BR"/>
              <a:t>Francisco Ivan Nunes Mesquita</a:t>
            </a:r>
          </a:p>
          <a:p>
            <a:r>
              <a:rPr lang="pt-BR"/>
              <a:t>Orientador: Prof. Dr. Edson </a:t>
            </a:r>
            <a:r>
              <a:rPr lang="pt-BR" err="1"/>
              <a:t>Caoru</a:t>
            </a:r>
            <a:r>
              <a:rPr lang="pt-BR"/>
              <a:t> Kitani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345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Converte sinais analógicos em digital saída i2c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05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177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  <a:p>
            <a:r>
              <a:rPr lang="pt-BR"/>
              <a:t>ROBÔ COM SISTEMA GIROSCÓPIO E ACELERÔMETRO</a:t>
            </a:r>
          </a:p>
          <a:p>
            <a:r>
              <a:rPr lang="pt-BR"/>
              <a:t>HENRIQUE SATOSHI KISAKI RENAN NUNES DE SIQUEIRA MANGANELLI</a:t>
            </a:r>
          </a:p>
          <a:p>
            <a:r>
              <a:rPr lang="pt-BR"/>
              <a:t>Orientador: Prof. Me. Luiz Vasco Puglia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458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  <a:p>
            <a:r>
              <a:rPr lang="pt-BR"/>
              <a:t>A IMU  foi utilizada como sensor de feedback para controle de velocidade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OTIMIZAÇÃO DE TRAJETÓRIA DE UM VEÍCULO DE COMPETIÇÃO EM EFICÊNCIA ENERGÉTICA ATRAVÉS DE UM VETOR OTIMIZADO. </a:t>
            </a:r>
          </a:p>
          <a:p>
            <a:endParaRPr lang="pt-BR"/>
          </a:p>
          <a:p>
            <a:r>
              <a:rPr lang="pt-BR"/>
              <a:t>Orientação: Prof. </a:t>
            </a:r>
            <a:r>
              <a:rPr lang="pt-BR" err="1"/>
              <a:t>Msc</a:t>
            </a:r>
            <a:r>
              <a:rPr lang="pt-BR"/>
              <a:t>. Luiz Vasco Puglia</a:t>
            </a:r>
          </a:p>
          <a:p>
            <a:endParaRPr lang="pt-BR"/>
          </a:p>
          <a:p>
            <a:r>
              <a:rPr lang="pt-BR"/>
              <a:t>ENSAIO EM PROTOCOLO CAN </a:t>
            </a:r>
          </a:p>
          <a:p>
            <a:endParaRPr lang="pt-BR"/>
          </a:p>
          <a:p>
            <a:r>
              <a:rPr lang="pt-BR"/>
              <a:t>Gustavo Espelho Machado </a:t>
            </a:r>
            <a:r>
              <a:rPr lang="pt-BR" err="1"/>
              <a:t>Weslei</a:t>
            </a:r>
            <a:r>
              <a:rPr lang="pt-BR"/>
              <a:t> Alves Silva</a:t>
            </a:r>
          </a:p>
          <a:p>
            <a:endParaRPr lang="pt-BR"/>
          </a:p>
          <a:p>
            <a:r>
              <a:rPr lang="pt-BR"/>
              <a:t>Orientador: Prof. Paulo Alexandre </a:t>
            </a:r>
            <a:r>
              <a:rPr lang="pt-BR" err="1"/>
              <a:t>Pizará</a:t>
            </a:r>
            <a:r>
              <a:rPr lang="pt-BR"/>
              <a:t> </a:t>
            </a:r>
            <a:r>
              <a:rPr lang="pt-BR" err="1"/>
              <a:t>Hayashida</a:t>
            </a:r>
            <a:r>
              <a:rPr lang="pt-BR"/>
              <a:t>. </a:t>
            </a:r>
            <a:r>
              <a:rPr lang="pt-BR" err="1"/>
              <a:t>Coorientador:Prof</a:t>
            </a:r>
            <a:r>
              <a:rPr lang="pt-BR"/>
              <a:t> Dr. Armando </a:t>
            </a:r>
            <a:r>
              <a:rPr lang="pt-BR" err="1"/>
              <a:t>Antonio</a:t>
            </a:r>
            <a:r>
              <a:rPr lang="pt-BR"/>
              <a:t> Maria </a:t>
            </a:r>
            <a:r>
              <a:rPr lang="pt-BR" err="1"/>
              <a:t>Lagana</a:t>
            </a:r>
            <a:r>
              <a:rPr lang="pt-BR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035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Pipeline encoder decoder string </a:t>
            </a:r>
            <a:r>
              <a:rPr lang="pt-BR" err="1"/>
              <a:t>Gstreamer</a:t>
            </a:r>
            <a:endParaRPr lang="pt-BR"/>
          </a:p>
          <a:p>
            <a:endParaRPr lang="pt-BR"/>
          </a:p>
          <a:p>
            <a:endParaRPr lang="pt-BR"/>
          </a:p>
          <a:p>
            <a:r>
              <a:rPr lang="pt-BR"/>
              <a:t>ROBÔ GUIADO MAPEADOR DE AMBIENTES INTERNOS</a:t>
            </a:r>
          </a:p>
          <a:p>
            <a:r>
              <a:rPr lang="pt-BR"/>
              <a:t>Guilherme Arcas </a:t>
            </a:r>
            <a:r>
              <a:rPr lang="pt-BR" err="1"/>
              <a:t>Daniluski</a:t>
            </a:r>
            <a:r>
              <a:rPr lang="pt-BR"/>
              <a:t> Lucca </a:t>
            </a:r>
            <a:r>
              <a:rPr lang="pt-BR" err="1"/>
              <a:t>Baratera</a:t>
            </a:r>
            <a:r>
              <a:rPr lang="pt-BR"/>
              <a:t> Rosa</a:t>
            </a:r>
          </a:p>
          <a:p>
            <a:r>
              <a:rPr lang="pt-BR"/>
              <a:t>orientado pelo Prof. Dr. Edson C. Kitani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185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Pipeline encoder decoder string </a:t>
            </a:r>
            <a:r>
              <a:rPr lang="pt-BR" err="1"/>
              <a:t>Gstreamer</a:t>
            </a:r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/>
              <a:t>SISTEMA DE MAPEAMENTO DE BAIXO CUSTO PARA VEÍCULOS AUTÔNOMOS </a:t>
            </a:r>
          </a:p>
          <a:p>
            <a:r>
              <a:rPr lang="pt-BR"/>
              <a:t>HIGOR ADRIANO GUILARDICCI DE FRANÇA</a:t>
            </a:r>
          </a:p>
          <a:p>
            <a:r>
              <a:rPr lang="fi-FI"/>
              <a:t>Prof. Dr. Edson C. Kitani </a:t>
            </a:r>
          </a:p>
          <a:p>
            <a:endParaRPr lang="fi-FI"/>
          </a:p>
          <a:p>
            <a:r>
              <a:rPr lang="pt-BR"/>
              <a:t>APLICAÇÕES DE TÉCNICAS DE IDENTIFICAÇÃO UTILIZANDO CÂMERA RGB-D</a:t>
            </a:r>
            <a:endParaRPr lang="fi-FI"/>
          </a:p>
          <a:p>
            <a:r>
              <a:rPr lang="pt-BR"/>
              <a:t>JESSICA MADOKORO</a:t>
            </a:r>
          </a:p>
          <a:p>
            <a:r>
              <a:rPr lang="pt-BR"/>
              <a:t>Orientador: Prof. Esp. Carlos Alberto Morioka</a:t>
            </a:r>
          </a:p>
          <a:p>
            <a:endParaRPr lang="pt-BR"/>
          </a:p>
          <a:p>
            <a:r>
              <a:rPr lang="pt-BR"/>
              <a:t>CONTROLE DE DISTÂNCIA NO AUTONOMOUS PLATOON</a:t>
            </a:r>
          </a:p>
          <a:p>
            <a:r>
              <a:rPr lang="pt-BR"/>
              <a:t>CAÍQUE DE CAMPOS MENDONÇA ERIC ESTEVAN PAGIATO RICARDO CELSO MICHELETTO JUNIOR</a:t>
            </a:r>
          </a:p>
          <a:p>
            <a:r>
              <a:rPr lang="pt-BR"/>
              <a:t>Orientador: Prof. Me. Murilo Zanini de Carvalho </a:t>
            </a:r>
            <a:r>
              <a:rPr lang="pt-BR" err="1"/>
              <a:t>Co-orientador</a:t>
            </a:r>
            <a:r>
              <a:rPr lang="pt-BR"/>
              <a:t>: Prof. Me. Eliel Wellington Marcelino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520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Homem e máquina, interagem via  sentidos humanos para atingir algum objetivo de forma fácil amigável ao usuário.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743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Homem e máquina, interagem via  sentidos humanos para atingir algum objetivo de forma fácil amigável ao usuário.</a:t>
            </a:r>
          </a:p>
          <a:p>
            <a:endParaRPr lang="pt-BR"/>
          </a:p>
          <a:p>
            <a:r>
              <a:rPr lang="pt-BR"/>
              <a:t>CONTROLE DOS ACESSÓRIOS ELÉTRICOS DO VEÍCULO POR TELA TOUCH SCREEN </a:t>
            </a:r>
          </a:p>
          <a:p>
            <a:r>
              <a:rPr lang="pt-BR"/>
              <a:t>IGOR BEZERRA DA CUNHA</a:t>
            </a:r>
          </a:p>
          <a:p>
            <a:r>
              <a:rPr lang="pt-BR"/>
              <a:t>Orientador: Prof. </a:t>
            </a:r>
            <a:r>
              <a:rPr lang="pt-BR" err="1"/>
              <a:t>Dr</a:t>
            </a:r>
            <a:r>
              <a:rPr lang="pt-BR"/>
              <a:t>º Edson </a:t>
            </a:r>
            <a:r>
              <a:rPr lang="pt-BR" err="1"/>
              <a:t>Caoru</a:t>
            </a:r>
            <a:r>
              <a:rPr lang="pt-BR"/>
              <a:t> Kitani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207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085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  <a:p>
            <a:r>
              <a:rPr lang="pt-BR"/>
              <a:t>http://fatecsantoandre.edu.br/arquivos/TCC/135-Eletronica/135-TCC0044.pdf</a:t>
            </a:r>
          </a:p>
          <a:p>
            <a:r>
              <a:rPr lang="pt-BR"/>
              <a:t>Monitoramento de semáforo com redes neurais(YOLO)</a:t>
            </a:r>
          </a:p>
          <a:p>
            <a:r>
              <a:rPr lang="pt-BR" err="1"/>
              <a:t>Fêneix</a:t>
            </a:r>
            <a:endParaRPr lang="pt-BR"/>
          </a:p>
          <a:p>
            <a:r>
              <a:rPr lang="pt-BR" err="1"/>
              <a:t>Filêmon</a:t>
            </a:r>
            <a:endParaRPr lang="pt-BR"/>
          </a:p>
          <a:p>
            <a:r>
              <a:rPr lang="pt-BR"/>
              <a:t>Orientados: Murilo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3481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Linux  e o Python são escritos em C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389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propostas futura tem o objetivo de aprimorar três aspectos:</a:t>
            </a:r>
          </a:p>
          <a:p>
            <a:r>
              <a:rPr lang="pt-BR"/>
              <a:t>Desempenho, controle, e interface.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SISTEMA ON BOARD DE MONITORAMENTO DE FROTAS </a:t>
            </a:r>
          </a:p>
          <a:p>
            <a:r>
              <a:rPr lang="pt-BR"/>
              <a:t>CARLOS HENRIQUE BEZERRA GONÇALVES GUSTAVO OLIVEIRA ORTEGA VITOR BENÍCIO SILVA SANTOS </a:t>
            </a:r>
          </a:p>
          <a:p>
            <a:r>
              <a:rPr lang="pt-BR"/>
              <a:t>Orientador: Orlando de Salvo Junior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489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Desenvolver veiculo elétrico em escala,</a:t>
            </a:r>
          </a:p>
          <a:p>
            <a:r>
              <a:rPr lang="pt-BR"/>
              <a:t> controlado e monitorado via ihm.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93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Livros recontados para executor as propostas futura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424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Demonstrar a viabilidade de controlar um veículo via IHM.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/>
              <a:t>Coma a evolução dos veículos, desempenho e eficiência sempre estiveram em cima da mesa, no entanto são inversamente proporcionais;</a:t>
            </a:r>
          </a:p>
          <a:p>
            <a:endParaRPr lang="pt-BR"/>
          </a:p>
          <a:p>
            <a:r>
              <a:rPr lang="pt-BR"/>
              <a:t>Para cuidarmos do meio ambiente sem perder o desempenho atual dos nossos meios de transporte, os veículos elétricos são a opção mais promissora;</a:t>
            </a:r>
          </a:p>
          <a:p>
            <a:endParaRPr lang="pt-BR"/>
          </a:p>
          <a:p>
            <a:r>
              <a:rPr lang="pt-BR"/>
              <a:t>Ao mesmo tempo a evolução de sistemas inteligentes trás a possibilidade de que nessa transição desenvolvermos, o software que automatize o controle dos veículos;</a:t>
            </a:r>
          </a:p>
          <a:p>
            <a:endParaRPr lang="pt-BR"/>
          </a:p>
          <a:p>
            <a:r>
              <a:rPr lang="pt-BR"/>
              <a:t>Assim a nova interface de controle entre o homem e estas maquinas inteligentes serão as IHMs.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293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Descoberta e utilização industrial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244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</a:t>
            </a:r>
            <a:r>
              <a:rPr lang="pt-BR" err="1"/>
              <a:t>www.twinkl.com.br</a:t>
            </a:r>
            <a:r>
              <a:rPr lang="pt-BR"/>
              <a:t>/</a:t>
            </a:r>
            <a:r>
              <a:rPr lang="pt-BR" err="1"/>
              <a:t>teaching</a:t>
            </a:r>
            <a:r>
              <a:rPr lang="pt-BR"/>
              <a:t>-wiki/</a:t>
            </a:r>
            <a:r>
              <a:rPr lang="pt-BR" err="1"/>
              <a:t>the-history-of-electricity</a:t>
            </a:r>
            <a:r>
              <a:rPr lang="pt-BR"/>
              <a:t>#:~:</a:t>
            </a:r>
            <a:r>
              <a:rPr lang="pt-BR" err="1"/>
              <a:t>text</a:t>
            </a:r>
            <a:r>
              <a:rPr lang="pt-BR"/>
              <a:t>=Electricity%20was%20first%20introduced%20into,everywhere%20in%20the%20world%20today.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560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</a:t>
            </a:r>
            <a:r>
              <a:rPr lang="pt-BR" err="1"/>
              <a:t>www.twinkl.com.br</a:t>
            </a:r>
            <a:r>
              <a:rPr lang="pt-BR"/>
              <a:t>/</a:t>
            </a:r>
            <a:r>
              <a:rPr lang="pt-BR" err="1"/>
              <a:t>teaching</a:t>
            </a:r>
            <a:r>
              <a:rPr lang="pt-BR"/>
              <a:t>-wiki/</a:t>
            </a:r>
            <a:r>
              <a:rPr lang="pt-BR" err="1"/>
              <a:t>the-history-of-electricity</a:t>
            </a:r>
            <a:r>
              <a:rPr lang="pt-BR"/>
              <a:t>#:~:</a:t>
            </a:r>
            <a:r>
              <a:rPr lang="pt-BR" err="1"/>
              <a:t>text</a:t>
            </a:r>
            <a:r>
              <a:rPr lang="pt-BR"/>
              <a:t>=Electricity%20was%20first%20introduced%20into,everywhere%20in%20the%20world%20today.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600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  <a:p>
            <a:r>
              <a:rPr lang="pt-BR" err="1"/>
              <a:t>DistÂncia</a:t>
            </a:r>
            <a:r>
              <a:rPr lang="pt-BR"/>
              <a:t> percorrida por um Mega Joule.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/>
              <a:t>https://www.twinkl.com.br/teaching-wiki/the-history-of-electricity#:~:text=Electricity%20was%20first%20introduced%20into,everywhere%20in%20the%20world%20today.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EB7E-EA77-4B4A-9DCB-387B0E03C0E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46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A3644-BDD9-4C13-BF6F-B6719F22112E}" type="datetime1">
              <a:rPr lang="pt-BR" smtClean="0"/>
              <a:t>26/06/2022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0A6B8-C392-4695-8CBA-176A5CAE65BC}" type="datetime1">
              <a:rPr lang="pt-BR" smtClean="0"/>
              <a:t>26/06/2022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D070-AEA8-43A1-93C8-FD27071A5501}" type="datetime1">
              <a:rPr lang="pt-BR" smtClean="0"/>
              <a:t>26/06/2022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2E2D5-841E-4F92-AE33-8D0D027F2F94}" type="datetime1">
              <a:rPr lang="pt-BR" smtClean="0"/>
              <a:t>26/06/2022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84FA-619A-4205-9527-D9EBF58B4DE5}" type="datetime1">
              <a:rPr lang="pt-BR" smtClean="0"/>
              <a:t>26/06/2022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56F3-BE7F-4302-B9C6-B7714418B92F}" type="datetime1">
              <a:rPr lang="pt-BR" smtClean="0"/>
              <a:t>26/06/2022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8C74D-269B-4583-B75B-4348816D1652}" type="datetime1">
              <a:rPr lang="pt-BR" smtClean="0"/>
              <a:t>26/06/2022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866B-42A4-4FAD-99BD-7E00A09CB5C4}" type="datetime1">
              <a:rPr lang="pt-BR" smtClean="0"/>
              <a:t>26/06/2022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1D06-D868-4805-B1B7-B2E4A63FB21F}" type="datetime1">
              <a:rPr lang="pt-BR" smtClean="0"/>
              <a:t>26/06/2022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53F1-12E0-4FE2-8D47-521D1E2A5A16}" type="datetime1">
              <a:rPr lang="pt-BR" smtClean="0"/>
              <a:t>26/06/2022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08D96-C5DA-4BAC-803B-43C0994DE1F3}" type="datetime1">
              <a:rPr lang="pt-BR" smtClean="0"/>
              <a:t>26/06/2022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06CCB-1EC9-41B6-9085-D6A6204ABB00}" type="datetime1">
              <a:rPr lang="pt-BR" smtClean="0"/>
              <a:t>26/06/2022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3.jpeg"/><Relationship Id="rId5" Type="http://schemas.openxmlformats.org/officeDocument/2006/relationships/image" Target="../media/image38.png"/><Relationship Id="rId10" Type="http://schemas.openxmlformats.org/officeDocument/2006/relationships/image" Target="../media/image42.jpeg"/><Relationship Id="rId4" Type="http://schemas.openxmlformats.org/officeDocument/2006/relationships/image" Target="../media/image37.jpeg"/><Relationship Id="rId9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jpeg"/><Relationship Id="rId5" Type="http://schemas.openxmlformats.org/officeDocument/2006/relationships/image" Target="../media/image37.jpeg"/><Relationship Id="rId10" Type="http://schemas.openxmlformats.org/officeDocument/2006/relationships/image" Target="../media/image41.jpeg"/><Relationship Id="rId4" Type="http://schemas.openxmlformats.org/officeDocument/2006/relationships/image" Target="../media/image36.jpe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1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7.jpeg"/><Relationship Id="rId9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7.jpeg"/><Relationship Id="rId9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7.jpeg"/><Relationship Id="rId9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46.jpe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www.youtube.com/watch?v=j0z4FweCy4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6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microsoft.com/office/2007/relationships/hdphoto" Target="../media/hdphoto4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.png"/><Relationship Id="rId5" Type="http://schemas.openxmlformats.org/officeDocument/2006/relationships/image" Target="../media/image11.png"/><Relationship Id="rId10" Type="http://schemas.openxmlformats.org/officeDocument/2006/relationships/image" Target="../media/image8.svg"/><Relationship Id="rId4" Type="http://schemas.openxmlformats.org/officeDocument/2006/relationships/image" Target="../media/image10.svg"/><Relationship Id="rId9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ilsontecnologia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i9Lv-ewDBG8" TargetMode="External"/><Relationship Id="rId5" Type="http://schemas.openxmlformats.org/officeDocument/2006/relationships/hyperlink" Target="https://github.com/WilsonQueirozdeOliveira/FATEC_TCC_2022" TargetMode="External"/><Relationship Id="rId4" Type="http://schemas.openxmlformats.org/officeDocument/2006/relationships/hyperlink" Target="https://www.linkedin.com/in/miguel-balbastro-gomes-7393b1207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BE8A65-589F-AFD2-C703-0C0A6959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1</a:t>
            </a:fld>
            <a:endParaRPr lang="pt-B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BC3028F-F175-78FD-1F84-1C3D5D64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880870C-222F-BC68-C2B1-E0D58AEDC280}"/>
              </a:ext>
            </a:extLst>
          </p:cNvPr>
          <p:cNvSpPr txBox="1">
            <a:spLocks/>
          </p:cNvSpPr>
          <p:nvPr/>
        </p:nvSpPr>
        <p:spPr>
          <a:xfrm>
            <a:off x="215516" y="1150776"/>
            <a:ext cx="8712968" cy="1091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Faculdade de Tecnologia de Santo André</a:t>
            </a:r>
            <a:br>
              <a:rPr lang="pt-BR" sz="3300" b="1" i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i="1">
                <a:latin typeface="Arial" panose="020B0604020202020204" pitchFamily="34" charset="0"/>
                <a:cs typeface="Arial" panose="020B0604020202020204" pitchFamily="34" charset="0"/>
              </a:rPr>
              <a:t>Curso Superior de Tecnologia em Eletrônica Automotiva</a:t>
            </a:r>
            <a:endParaRPr lang="pt-BR" sz="3800" b="1" i="1">
              <a:solidFill>
                <a:srgbClr val="FF0000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DE412438-4781-AD5C-796F-DE5FC987C526}"/>
              </a:ext>
            </a:extLst>
          </p:cNvPr>
          <p:cNvSpPr txBox="1">
            <a:spLocks/>
          </p:cNvSpPr>
          <p:nvPr/>
        </p:nvSpPr>
        <p:spPr>
          <a:xfrm>
            <a:off x="179512" y="3151168"/>
            <a:ext cx="8784976" cy="1464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b="1">
                <a:latin typeface="Arial"/>
                <a:cs typeface="Arial"/>
              </a:rPr>
              <a:t>IHM PARA VEÍCULOS ELÉTRICOS E AUTÔNOMOS</a:t>
            </a:r>
          </a:p>
          <a:p>
            <a:pPr marL="0" indent="0" algn="ctr">
              <a:buNone/>
            </a:pPr>
            <a:endParaRPr lang="pt-BR">
              <a:latin typeface="Arial"/>
              <a:cs typeface="Arial"/>
            </a:endParaRPr>
          </a:p>
          <a:p>
            <a:endParaRPr lang="pt-BR" sz="2800">
              <a:latin typeface="Arial"/>
              <a:cs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D20C9C4-C0D8-1E20-F51F-D58ED0FFE7EC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05458818-ECB1-479B-83C3-A5109B85172D}"/>
              </a:ext>
            </a:extLst>
          </p:cNvPr>
          <p:cNvSpPr txBox="1">
            <a:spLocks/>
          </p:cNvSpPr>
          <p:nvPr/>
        </p:nvSpPr>
        <p:spPr>
          <a:xfrm>
            <a:off x="179512" y="6894126"/>
            <a:ext cx="8784976" cy="12030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800">
                <a:latin typeface="Arial"/>
                <a:cs typeface="Arial"/>
              </a:rPr>
              <a:t>Autores:</a:t>
            </a:r>
          </a:p>
          <a:p>
            <a:pPr marL="0" indent="0" algn="ctr">
              <a:buNone/>
            </a:pPr>
            <a:r>
              <a:rPr lang="pt-BR" sz="2800">
                <a:latin typeface="Arial"/>
                <a:cs typeface="Arial"/>
              </a:rPr>
              <a:t>Miguel Balbastro Gomes</a:t>
            </a:r>
          </a:p>
          <a:p>
            <a:pPr marL="0" indent="0" algn="ctr">
              <a:buNone/>
            </a:pPr>
            <a:r>
              <a:rPr lang="pt-BR" sz="2800">
                <a:latin typeface="Arial"/>
                <a:cs typeface="Arial"/>
              </a:rPr>
              <a:t>Wilson Queiroz de Oliveira</a:t>
            </a:r>
          </a:p>
          <a:p>
            <a:pPr marL="0" indent="0" algn="ctr">
              <a:buNone/>
            </a:pPr>
            <a:endParaRPr lang="pt-BR"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4425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C0DE4-8D34-90CB-5F87-592E7CAE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189"/>
            <a:ext cx="8229600" cy="706291"/>
          </a:xfrm>
        </p:spPr>
        <p:txBody>
          <a:bodyPr>
            <a:normAutofit fontScale="90000"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Energia ao longo tempo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8EAADD-548B-1E51-FDF0-AFE3507F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10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CAAD764-0748-08DD-F5AB-21137791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4" name="Agrupar 413">
            <a:extLst>
              <a:ext uri="{FF2B5EF4-FFF2-40B4-BE49-F238E27FC236}">
                <a16:creationId xmlns:a16="http://schemas.microsoft.com/office/drawing/2014/main" id="{AC34B5E1-394B-4705-B28C-4542C2D7E521}"/>
              </a:ext>
            </a:extLst>
          </p:cNvPr>
          <p:cNvGrpSpPr/>
          <p:nvPr/>
        </p:nvGrpSpPr>
        <p:grpSpPr>
          <a:xfrm>
            <a:off x="0" y="1640387"/>
            <a:ext cx="9247438" cy="3698562"/>
            <a:chOff x="0" y="1640387"/>
            <a:chExt cx="9247438" cy="3698562"/>
          </a:xfrm>
        </p:grpSpPr>
        <p:sp>
          <p:nvSpPr>
            <p:cNvPr id="306" name="Forma Livre: Forma 305">
              <a:extLst>
                <a:ext uri="{FF2B5EF4-FFF2-40B4-BE49-F238E27FC236}">
                  <a16:creationId xmlns:a16="http://schemas.microsoft.com/office/drawing/2014/main" id="{0C3810F8-FBBA-4B60-9A55-CEBF485AD3ED}"/>
                </a:ext>
              </a:extLst>
            </p:cNvPr>
            <p:cNvSpPr/>
            <p:nvPr/>
          </p:nvSpPr>
          <p:spPr>
            <a:xfrm>
              <a:off x="2944214" y="3213721"/>
              <a:ext cx="399838" cy="143182"/>
            </a:xfrm>
            <a:custGeom>
              <a:avLst/>
              <a:gdLst>
                <a:gd name="connsiteX0" fmla="*/ 199919 w 399838"/>
                <a:gd name="connsiteY0" fmla="*/ 0 h 143182"/>
                <a:gd name="connsiteX1" fmla="*/ 266679 w 399838"/>
                <a:gd name="connsiteY1" fmla="*/ 11241 h 143182"/>
                <a:gd name="connsiteX2" fmla="*/ 272692 w 399838"/>
                <a:gd name="connsiteY2" fmla="*/ 12254 h 143182"/>
                <a:gd name="connsiteX3" fmla="*/ 275751 w 399838"/>
                <a:gd name="connsiteY3" fmla="*/ 13928 h 143182"/>
                <a:gd name="connsiteX4" fmla="*/ 299470 w 399838"/>
                <a:gd name="connsiteY4" fmla="*/ 26912 h 143182"/>
                <a:gd name="connsiteX5" fmla="*/ 334549 w 399838"/>
                <a:gd name="connsiteY5" fmla="*/ 46114 h 143182"/>
                <a:gd name="connsiteX6" fmla="*/ 341881 w 399838"/>
                <a:gd name="connsiteY6" fmla="*/ 54194 h 143182"/>
                <a:gd name="connsiteX7" fmla="*/ 360859 w 399838"/>
                <a:gd name="connsiteY7" fmla="*/ 75108 h 143182"/>
                <a:gd name="connsiteX8" fmla="*/ 380929 w 399838"/>
                <a:gd name="connsiteY8" fmla="*/ 97227 h 143182"/>
                <a:gd name="connsiteX9" fmla="*/ 387120 w 399838"/>
                <a:gd name="connsiteY9" fmla="*/ 112273 h 143182"/>
                <a:gd name="connsiteX10" fmla="*/ 399838 w 399838"/>
                <a:gd name="connsiteY10" fmla="*/ 143182 h 143182"/>
                <a:gd name="connsiteX11" fmla="*/ 399838 w 399838"/>
                <a:gd name="connsiteY11" fmla="*/ 143182 h 143182"/>
                <a:gd name="connsiteX12" fmla="*/ 387119 w 399838"/>
                <a:gd name="connsiteY12" fmla="*/ 112271 h 143182"/>
                <a:gd name="connsiteX13" fmla="*/ 380929 w 399838"/>
                <a:gd name="connsiteY13" fmla="*/ 97228 h 143182"/>
                <a:gd name="connsiteX14" fmla="*/ 360862 w 399838"/>
                <a:gd name="connsiteY14" fmla="*/ 75113 h 143182"/>
                <a:gd name="connsiteX15" fmla="*/ 341879 w 399838"/>
                <a:gd name="connsiteY15" fmla="*/ 54193 h 143182"/>
                <a:gd name="connsiteX16" fmla="*/ 334549 w 399838"/>
                <a:gd name="connsiteY16" fmla="*/ 46115 h 143182"/>
                <a:gd name="connsiteX17" fmla="*/ 299480 w 399838"/>
                <a:gd name="connsiteY17" fmla="*/ 26918 h 143182"/>
                <a:gd name="connsiteX18" fmla="*/ 275747 w 399838"/>
                <a:gd name="connsiteY18" fmla="*/ 13927 h 143182"/>
                <a:gd name="connsiteX19" fmla="*/ 272692 w 399838"/>
                <a:gd name="connsiteY19" fmla="*/ 12255 h 143182"/>
                <a:gd name="connsiteX20" fmla="*/ 266687 w 399838"/>
                <a:gd name="connsiteY20" fmla="*/ 11244 h 143182"/>
                <a:gd name="connsiteX21" fmla="*/ 199919 w 399838"/>
                <a:gd name="connsiteY21" fmla="*/ 1 h 143182"/>
                <a:gd name="connsiteX22" fmla="*/ 133151 w 399838"/>
                <a:gd name="connsiteY22" fmla="*/ 11244 h 143182"/>
                <a:gd name="connsiteX23" fmla="*/ 127146 w 399838"/>
                <a:gd name="connsiteY23" fmla="*/ 12255 h 143182"/>
                <a:gd name="connsiteX24" fmla="*/ 124091 w 399838"/>
                <a:gd name="connsiteY24" fmla="*/ 13927 h 143182"/>
                <a:gd name="connsiteX25" fmla="*/ 100356 w 399838"/>
                <a:gd name="connsiteY25" fmla="*/ 26920 h 143182"/>
                <a:gd name="connsiteX26" fmla="*/ 65290 w 399838"/>
                <a:gd name="connsiteY26" fmla="*/ 46115 h 143182"/>
                <a:gd name="connsiteX27" fmla="*/ 57962 w 399838"/>
                <a:gd name="connsiteY27" fmla="*/ 54191 h 143182"/>
                <a:gd name="connsiteX28" fmla="*/ 38973 w 399838"/>
                <a:gd name="connsiteY28" fmla="*/ 75118 h 143182"/>
                <a:gd name="connsiteX29" fmla="*/ 18910 w 399838"/>
                <a:gd name="connsiteY29" fmla="*/ 97228 h 143182"/>
                <a:gd name="connsiteX30" fmla="*/ 12721 w 399838"/>
                <a:gd name="connsiteY30" fmla="*/ 112269 h 143182"/>
                <a:gd name="connsiteX31" fmla="*/ 0 w 399838"/>
                <a:gd name="connsiteY31" fmla="*/ 143182 h 143182"/>
                <a:gd name="connsiteX32" fmla="*/ 0 w 399838"/>
                <a:gd name="connsiteY32" fmla="*/ 143182 h 143182"/>
                <a:gd name="connsiteX33" fmla="*/ 12720 w 399838"/>
                <a:gd name="connsiteY33" fmla="*/ 112270 h 143182"/>
                <a:gd name="connsiteX34" fmla="*/ 18910 w 399838"/>
                <a:gd name="connsiteY34" fmla="*/ 97227 h 143182"/>
                <a:gd name="connsiteX35" fmla="*/ 38976 w 399838"/>
                <a:gd name="connsiteY35" fmla="*/ 75113 h 143182"/>
                <a:gd name="connsiteX36" fmla="*/ 57960 w 399838"/>
                <a:gd name="connsiteY36" fmla="*/ 54192 h 143182"/>
                <a:gd name="connsiteX37" fmla="*/ 65290 w 399838"/>
                <a:gd name="connsiteY37" fmla="*/ 46114 h 143182"/>
                <a:gd name="connsiteX38" fmla="*/ 100366 w 399838"/>
                <a:gd name="connsiteY38" fmla="*/ 26913 h 143182"/>
                <a:gd name="connsiteX39" fmla="*/ 124087 w 399838"/>
                <a:gd name="connsiteY39" fmla="*/ 13928 h 143182"/>
                <a:gd name="connsiteX40" fmla="*/ 127146 w 399838"/>
                <a:gd name="connsiteY40" fmla="*/ 12254 h 143182"/>
                <a:gd name="connsiteX41" fmla="*/ 133159 w 399838"/>
                <a:gd name="connsiteY41" fmla="*/ 11241 h 143182"/>
                <a:gd name="connsiteX42" fmla="*/ 199919 w 399838"/>
                <a:gd name="connsiteY42" fmla="*/ 0 h 14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9838" h="143182">
                  <a:moveTo>
                    <a:pt x="199919" y="0"/>
                  </a:moveTo>
                  <a:lnTo>
                    <a:pt x="266679" y="11241"/>
                  </a:lnTo>
                  <a:lnTo>
                    <a:pt x="272692" y="12254"/>
                  </a:lnTo>
                  <a:lnTo>
                    <a:pt x="275751" y="13928"/>
                  </a:lnTo>
                  <a:lnTo>
                    <a:pt x="299470" y="26912"/>
                  </a:lnTo>
                  <a:lnTo>
                    <a:pt x="334549" y="46114"/>
                  </a:lnTo>
                  <a:lnTo>
                    <a:pt x="341881" y="54194"/>
                  </a:lnTo>
                  <a:lnTo>
                    <a:pt x="360859" y="75108"/>
                  </a:lnTo>
                  <a:lnTo>
                    <a:pt x="380929" y="97227"/>
                  </a:lnTo>
                  <a:lnTo>
                    <a:pt x="387120" y="112273"/>
                  </a:lnTo>
                  <a:lnTo>
                    <a:pt x="399838" y="143182"/>
                  </a:lnTo>
                  <a:lnTo>
                    <a:pt x="399838" y="143182"/>
                  </a:lnTo>
                  <a:lnTo>
                    <a:pt x="387119" y="112271"/>
                  </a:lnTo>
                  <a:lnTo>
                    <a:pt x="380929" y="97228"/>
                  </a:lnTo>
                  <a:lnTo>
                    <a:pt x="360862" y="75113"/>
                  </a:lnTo>
                  <a:lnTo>
                    <a:pt x="341879" y="54193"/>
                  </a:lnTo>
                  <a:lnTo>
                    <a:pt x="334549" y="46115"/>
                  </a:lnTo>
                  <a:lnTo>
                    <a:pt x="299480" y="26918"/>
                  </a:lnTo>
                  <a:lnTo>
                    <a:pt x="275747" y="13927"/>
                  </a:lnTo>
                  <a:lnTo>
                    <a:pt x="272692" y="12255"/>
                  </a:lnTo>
                  <a:lnTo>
                    <a:pt x="266687" y="11244"/>
                  </a:lnTo>
                  <a:lnTo>
                    <a:pt x="199919" y="1"/>
                  </a:lnTo>
                  <a:lnTo>
                    <a:pt x="133151" y="11244"/>
                  </a:lnTo>
                  <a:lnTo>
                    <a:pt x="127146" y="12255"/>
                  </a:lnTo>
                  <a:lnTo>
                    <a:pt x="124091" y="13927"/>
                  </a:lnTo>
                  <a:lnTo>
                    <a:pt x="100356" y="26920"/>
                  </a:lnTo>
                  <a:lnTo>
                    <a:pt x="65290" y="46115"/>
                  </a:lnTo>
                  <a:lnTo>
                    <a:pt x="57962" y="54191"/>
                  </a:lnTo>
                  <a:lnTo>
                    <a:pt x="38973" y="75118"/>
                  </a:lnTo>
                  <a:lnTo>
                    <a:pt x="18910" y="97228"/>
                  </a:lnTo>
                  <a:lnTo>
                    <a:pt x="12721" y="112269"/>
                  </a:lnTo>
                  <a:lnTo>
                    <a:pt x="0" y="143182"/>
                  </a:lnTo>
                  <a:lnTo>
                    <a:pt x="0" y="143182"/>
                  </a:lnTo>
                  <a:lnTo>
                    <a:pt x="12720" y="112270"/>
                  </a:lnTo>
                  <a:lnTo>
                    <a:pt x="18910" y="97227"/>
                  </a:lnTo>
                  <a:lnTo>
                    <a:pt x="38976" y="75113"/>
                  </a:lnTo>
                  <a:lnTo>
                    <a:pt x="57960" y="54192"/>
                  </a:lnTo>
                  <a:lnTo>
                    <a:pt x="65290" y="46114"/>
                  </a:lnTo>
                  <a:lnTo>
                    <a:pt x="100366" y="26913"/>
                  </a:lnTo>
                  <a:lnTo>
                    <a:pt x="124087" y="13928"/>
                  </a:lnTo>
                  <a:lnTo>
                    <a:pt x="127146" y="12254"/>
                  </a:lnTo>
                  <a:lnTo>
                    <a:pt x="133159" y="11241"/>
                  </a:lnTo>
                  <a:lnTo>
                    <a:pt x="199919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5" name="Forma Livre: Forma 304">
              <a:extLst>
                <a:ext uri="{FF2B5EF4-FFF2-40B4-BE49-F238E27FC236}">
                  <a16:creationId xmlns:a16="http://schemas.microsoft.com/office/drawing/2014/main" id="{53161E6D-ECFB-49FA-9914-07A12B3CBBD8}"/>
                </a:ext>
              </a:extLst>
            </p:cNvPr>
            <p:cNvSpPr/>
            <p:nvPr/>
          </p:nvSpPr>
          <p:spPr>
            <a:xfrm>
              <a:off x="6988677" y="3213722"/>
              <a:ext cx="399837" cy="143181"/>
            </a:xfrm>
            <a:custGeom>
              <a:avLst/>
              <a:gdLst>
                <a:gd name="connsiteX0" fmla="*/ 199918 w 399837"/>
                <a:gd name="connsiteY0" fmla="*/ 0 h 143181"/>
                <a:gd name="connsiteX1" fmla="*/ 266679 w 399837"/>
                <a:gd name="connsiteY1" fmla="*/ 11241 h 143181"/>
                <a:gd name="connsiteX2" fmla="*/ 272691 w 399837"/>
                <a:gd name="connsiteY2" fmla="*/ 12254 h 143181"/>
                <a:gd name="connsiteX3" fmla="*/ 275750 w 399837"/>
                <a:gd name="connsiteY3" fmla="*/ 13928 h 143181"/>
                <a:gd name="connsiteX4" fmla="*/ 299469 w 399837"/>
                <a:gd name="connsiteY4" fmla="*/ 26912 h 143181"/>
                <a:gd name="connsiteX5" fmla="*/ 334548 w 399837"/>
                <a:gd name="connsiteY5" fmla="*/ 46114 h 143181"/>
                <a:gd name="connsiteX6" fmla="*/ 341880 w 399837"/>
                <a:gd name="connsiteY6" fmla="*/ 54194 h 143181"/>
                <a:gd name="connsiteX7" fmla="*/ 360858 w 399837"/>
                <a:gd name="connsiteY7" fmla="*/ 75108 h 143181"/>
                <a:gd name="connsiteX8" fmla="*/ 380928 w 399837"/>
                <a:gd name="connsiteY8" fmla="*/ 97227 h 143181"/>
                <a:gd name="connsiteX9" fmla="*/ 387119 w 399837"/>
                <a:gd name="connsiteY9" fmla="*/ 112273 h 143181"/>
                <a:gd name="connsiteX10" fmla="*/ 399837 w 399837"/>
                <a:gd name="connsiteY10" fmla="*/ 143181 h 143181"/>
                <a:gd name="connsiteX11" fmla="*/ 399837 w 399837"/>
                <a:gd name="connsiteY11" fmla="*/ 143181 h 143181"/>
                <a:gd name="connsiteX12" fmla="*/ 387118 w 399837"/>
                <a:gd name="connsiteY12" fmla="*/ 112271 h 143181"/>
                <a:gd name="connsiteX13" fmla="*/ 380928 w 399837"/>
                <a:gd name="connsiteY13" fmla="*/ 97228 h 143181"/>
                <a:gd name="connsiteX14" fmla="*/ 360861 w 399837"/>
                <a:gd name="connsiteY14" fmla="*/ 75113 h 143181"/>
                <a:gd name="connsiteX15" fmla="*/ 341878 w 399837"/>
                <a:gd name="connsiteY15" fmla="*/ 54193 h 143181"/>
                <a:gd name="connsiteX16" fmla="*/ 334548 w 399837"/>
                <a:gd name="connsiteY16" fmla="*/ 46115 h 143181"/>
                <a:gd name="connsiteX17" fmla="*/ 299479 w 399837"/>
                <a:gd name="connsiteY17" fmla="*/ 26918 h 143181"/>
                <a:gd name="connsiteX18" fmla="*/ 275746 w 399837"/>
                <a:gd name="connsiteY18" fmla="*/ 13927 h 143181"/>
                <a:gd name="connsiteX19" fmla="*/ 272691 w 399837"/>
                <a:gd name="connsiteY19" fmla="*/ 12255 h 143181"/>
                <a:gd name="connsiteX20" fmla="*/ 266686 w 399837"/>
                <a:gd name="connsiteY20" fmla="*/ 11244 h 143181"/>
                <a:gd name="connsiteX21" fmla="*/ 199918 w 399837"/>
                <a:gd name="connsiteY21" fmla="*/ 1 h 143181"/>
                <a:gd name="connsiteX22" fmla="*/ 133150 w 399837"/>
                <a:gd name="connsiteY22" fmla="*/ 11244 h 143181"/>
                <a:gd name="connsiteX23" fmla="*/ 127145 w 399837"/>
                <a:gd name="connsiteY23" fmla="*/ 12255 h 143181"/>
                <a:gd name="connsiteX24" fmla="*/ 124091 w 399837"/>
                <a:gd name="connsiteY24" fmla="*/ 13927 h 143181"/>
                <a:gd name="connsiteX25" fmla="*/ 100355 w 399837"/>
                <a:gd name="connsiteY25" fmla="*/ 26920 h 143181"/>
                <a:gd name="connsiteX26" fmla="*/ 65289 w 399837"/>
                <a:gd name="connsiteY26" fmla="*/ 46115 h 143181"/>
                <a:gd name="connsiteX27" fmla="*/ 57961 w 399837"/>
                <a:gd name="connsiteY27" fmla="*/ 54191 h 143181"/>
                <a:gd name="connsiteX28" fmla="*/ 38972 w 399837"/>
                <a:gd name="connsiteY28" fmla="*/ 75118 h 143181"/>
                <a:gd name="connsiteX29" fmla="*/ 18909 w 399837"/>
                <a:gd name="connsiteY29" fmla="*/ 97228 h 143181"/>
                <a:gd name="connsiteX30" fmla="*/ 12720 w 399837"/>
                <a:gd name="connsiteY30" fmla="*/ 112269 h 143181"/>
                <a:gd name="connsiteX31" fmla="*/ 0 w 399837"/>
                <a:gd name="connsiteY31" fmla="*/ 143181 h 143181"/>
                <a:gd name="connsiteX32" fmla="*/ 0 w 399837"/>
                <a:gd name="connsiteY32" fmla="*/ 143181 h 143181"/>
                <a:gd name="connsiteX33" fmla="*/ 12719 w 399837"/>
                <a:gd name="connsiteY33" fmla="*/ 112270 h 143181"/>
                <a:gd name="connsiteX34" fmla="*/ 18909 w 399837"/>
                <a:gd name="connsiteY34" fmla="*/ 97227 h 143181"/>
                <a:gd name="connsiteX35" fmla="*/ 38975 w 399837"/>
                <a:gd name="connsiteY35" fmla="*/ 75113 h 143181"/>
                <a:gd name="connsiteX36" fmla="*/ 57959 w 399837"/>
                <a:gd name="connsiteY36" fmla="*/ 54192 h 143181"/>
                <a:gd name="connsiteX37" fmla="*/ 65289 w 399837"/>
                <a:gd name="connsiteY37" fmla="*/ 46114 h 143181"/>
                <a:gd name="connsiteX38" fmla="*/ 100365 w 399837"/>
                <a:gd name="connsiteY38" fmla="*/ 26913 h 143181"/>
                <a:gd name="connsiteX39" fmla="*/ 124087 w 399837"/>
                <a:gd name="connsiteY39" fmla="*/ 13928 h 143181"/>
                <a:gd name="connsiteX40" fmla="*/ 127145 w 399837"/>
                <a:gd name="connsiteY40" fmla="*/ 12254 h 143181"/>
                <a:gd name="connsiteX41" fmla="*/ 133158 w 399837"/>
                <a:gd name="connsiteY41" fmla="*/ 11241 h 143181"/>
                <a:gd name="connsiteX42" fmla="*/ 199918 w 399837"/>
                <a:gd name="connsiteY42" fmla="*/ 0 h 14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9837" h="143181">
                  <a:moveTo>
                    <a:pt x="199918" y="0"/>
                  </a:moveTo>
                  <a:lnTo>
                    <a:pt x="266679" y="11241"/>
                  </a:lnTo>
                  <a:lnTo>
                    <a:pt x="272691" y="12254"/>
                  </a:lnTo>
                  <a:lnTo>
                    <a:pt x="275750" y="13928"/>
                  </a:lnTo>
                  <a:lnTo>
                    <a:pt x="299469" y="26912"/>
                  </a:lnTo>
                  <a:lnTo>
                    <a:pt x="334548" y="46114"/>
                  </a:lnTo>
                  <a:lnTo>
                    <a:pt x="341880" y="54194"/>
                  </a:lnTo>
                  <a:lnTo>
                    <a:pt x="360858" y="75108"/>
                  </a:lnTo>
                  <a:lnTo>
                    <a:pt x="380928" y="97227"/>
                  </a:lnTo>
                  <a:lnTo>
                    <a:pt x="387119" y="112273"/>
                  </a:lnTo>
                  <a:lnTo>
                    <a:pt x="399837" y="143181"/>
                  </a:lnTo>
                  <a:lnTo>
                    <a:pt x="399837" y="143181"/>
                  </a:lnTo>
                  <a:lnTo>
                    <a:pt x="387118" y="112271"/>
                  </a:lnTo>
                  <a:lnTo>
                    <a:pt x="380928" y="97228"/>
                  </a:lnTo>
                  <a:lnTo>
                    <a:pt x="360861" y="75113"/>
                  </a:lnTo>
                  <a:lnTo>
                    <a:pt x="341878" y="54193"/>
                  </a:lnTo>
                  <a:lnTo>
                    <a:pt x="334548" y="46115"/>
                  </a:lnTo>
                  <a:lnTo>
                    <a:pt x="299479" y="26918"/>
                  </a:lnTo>
                  <a:lnTo>
                    <a:pt x="275746" y="13927"/>
                  </a:lnTo>
                  <a:lnTo>
                    <a:pt x="272691" y="12255"/>
                  </a:lnTo>
                  <a:lnTo>
                    <a:pt x="266686" y="11244"/>
                  </a:lnTo>
                  <a:lnTo>
                    <a:pt x="199918" y="1"/>
                  </a:lnTo>
                  <a:lnTo>
                    <a:pt x="133150" y="11244"/>
                  </a:lnTo>
                  <a:lnTo>
                    <a:pt x="127145" y="12255"/>
                  </a:lnTo>
                  <a:lnTo>
                    <a:pt x="124091" y="13927"/>
                  </a:lnTo>
                  <a:lnTo>
                    <a:pt x="100355" y="26920"/>
                  </a:lnTo>
                  <a:lnTo>
                    <a:pt x="65289" y="46115"/>
                  </a:lnTo>
                  <a:lnTo>
                    <a:pt x="57961" y="54191"/>
                  </a:lnTo>
                  <a:lnTo>
                    <a:pt x="38972" y="75118"/>
                  </a:lnTo>
                  <a:lnTo>
                    <a:pt x="18909" y="97228"/>
                  </a:lnTo>
                  <a:lnTo>
                    <a:pt x="12720" y="112269"/>
                  </a:lnTo>
                  <a:lnTo>
                    <a:pt x="0" y="143181"/>
                  </a:lnTo>
                  <a:lnTo>
                    <a:pt x="0" y="143181"/>
                  </a:lnTo>
                  <a:lnTo>
                    <a:pt x="12719" y="112270"/>
                  </a:lnTo>
                  <a:lnTo>
                    <a:pt x="18909" y="97227"/>
                  </a:lnTo>
                  <a:lnTo>
                    <a:pt x="38975" y="75113"/>
                  </a:lnTo>
                  <a:lnTo>
                    <a:pt x="57959" y="54192"/>
                  </a:lnTo>
                  <a:lnTo>
                    <a:pt x="65289" y="46114"/>
                  </a:lnTo>
                  <a:lnTo>
                    <a:pt x="100365" y="26913"/>
                  </a:lnTo>
                  <a:lnTo>
                    <a:pt x="124087" y="13928"/>
                  </a:lnTo>
                  <a:lnTo>
                    <a:pt x="127145" y="12254"/>
                  </a:lnTo>
                  <a:lnTo>
                    <a:pt x="133158" y="11241"/>
                  </a:lnTo>
                  <a:lnTo>
                    <a:pt x="199918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4" name="Forma Livre: Forma 303">
              <a:extLst>
                <a:ext uri="{FF2B5EF4-FFF2-40B4-BE49-F238E27FC236}">
                  <a16:creationId xmlns:a16="http://schemas.microsoft.com/office/drawing/2014/main" id="{B29114F5-293A-46C4-A1D0-0753A0151FB4}"/>
                </a:ext>
              </a:extLst>
            </p:cNvPr>
            <p:cNvSpPr/>
            <p:nvPr/>
          </p:nvSpPr>
          <p:spPr>
            <a:xfrm>
              <a:off x="5244280" y="3213724"/>
              <a:ext cx="399836" cy="143179"/>
            </a:xfrm>
            <a:custGeom>
              <a:avLst/>
              <a:gdLst>
                <a:gd name="connsiteX0" fmla="*/ 199918 w 399836"/>
                <a:gd name="connsiteY0" fmla="*/ 0 h 143179"/>
                <a:gd name="connsiteX1" fmla="*/ 266679 w 399836"/>
                <a:gd name="connsiteY1" fmla="*/ 11241 h 143179"/>
                <a:gd name="connsiteX2" fmla="*/ 272691 w 399836"/>
                <a:gd name="connsiteY2" fmla="*/ 12254 h 143179"/>
                <a:gd name="connsiteX3" fmla="*/ 275750 w 399836"/>
                <a:gd name="connsiteY3" fmla="*/ 13928 h 143179"/>
                <a:gd name="connsiteX4" fmla="*/ 299469 w 399836"/>
                <a:gd name="connsiteY4" fmla="*/ 26912 h 143179"/>
                <a:gd name="connsiteX5" fmla="*/ 334548 w 399836"/>
                <a:gd name="connsiteY5" fmla="*/ 46114 h 143179"/>
                <a:gd name="connsiteX6" fmla="*/ 341880 w 399836"/>
                <a:gd name="connsiteY6" fmla="*/ 54194 h 143179"/>
                <a:gd name="connsiteX7" fmla="*/ 360858 w 399836"/>
                <a:gd name="connsiteY7" fmla="*/ 75108 h 143179"/>
                <a:gd name="connsiteX8" fmla="*/ 380928 w 399836"/>
                <a:gd name="connsiteY8" fmla="*/ 97227 h 143179"/>
                <a:gd name="connsiteX9" fmla="*/ 387119 w 399836"/>
                <a:gd name="connsiteY9" fmla="*/ 112273 h 143179"/>
                <a:gd name="connsiteX10" fmla="*/ 399836 w 399836"/>
                <a:gd name="connsiteY10" fmla="*/ 143179 h 143179"/>
                <a:gd name="connsiteX11" fmla="*/ 399836 w 399836"/>
                <a:gd name="connsiteY11" fmla="*/ 143179 h 143179"/>
                <a:gd name="connsiteX12" fmla="*/ 387118 w 399836"/>
                <a:gd name="connsiteY12" fmla="*/ 112271 h 143179"/>
                <a:gd name="connsiteX13" fmla="*/ 380928 w 399836"/>
                <a:gd name="connsiteY13" fmla="*/ 97228 h 143179"/>
                <a:gd name="connsiteX14" fmla="*/ 360861 w 399836"/>
                <a:gd name="connsiteY14" fmla="*/ 75113 h 143179"/>
                <a:gd name="connsiteX15" fmla="*/ 341878 w 399836"/>
                <a:gd name="connsiteY15" fmla="*/ 54193 h 143179"/>
                <a:gd name="connsiteX16" fmla="*/ 334548 w 399836"/>
                <a:gd name="connsiteY16" fmla="*/ 46115 h 143179"/>
                <a:gd name="connsiteX17" fmla="*/ 299479 w 399836"/>
                <a:gd name="connsiteY17" fmla="*/ 26918 h 143179"/>
                <a:gd name="connsiteX18" fmla="*/ 275746 w 399836"/>
                <a:gd name="connsiteY18" fmla="*/ 13927 h 143179"/>
                <a:gd name="connsiteX19" fmla="*/ 272691 w 399836"/>
                <a:gd name="connsiteY19" fmla="*/ 12255 h 143179"/>
                <a:gd name="connsiteX20" fmla="*/ 266686 w 399836"/>
                <a:gd name="connsiteY20" fmla="*/ 11244 h 143179"/>
                <a:gd name="connsiteX21" fmla="*/ 199918 w 399836"/>
                <a:gd name="connsiteY21" fmla="*/ 1 h 143179"/>
                <a:gd name="connsiteX22" fmla="*/ 133150 w 399836"/>
                <a:gd name="connsiteY22" fmla="*/ 11244 h 143179"/>
                <a:gd name="connsiteX23" fmla="*/ 127145 w 399836"/>
                <a:gd name="connsiteY23" fmla="*/ 12255 h 143179"/>
                <a:gd name="connsiteX24" fmla="*/ 124091 w 399836"/>
                <a:gd name="connsiteY24" fmla="*/ 13927 h 143179"/>
                <a:gd name="connsiteX25" fmla="*/ 100355 w 399836"/>
                <a:gd name="connsiteY25" fmla="*/ 26920 h 143179"/>
                <a:gd name="connsiteX26" fmla="*/ 65289 w 399836"/>
                <a:gd name="connsiteY26" fmla="*/ 46115 h 143179"/>
                <a:gd name="connsiteX27" fmla="*/ 57961 w 399836"/>
                <a:gd name="connsiteY27" fmla="*/ 54191 h 143179"/>
                <a:gd name="connsiteX28" fmla="*/ 38972 w 399836"/>
                <a:gd name="connsiteY28" fmla="*/ 75118 h 143179"/>
                <a:gd name="connsiteX29" fmla="*/ 18909 w 399836"/>
                <a:gd name="connsiteY29" fmla="*/ 97228 h 143179"/>
                <a:gd name="connsiteX30" fmla="*/ 12720 w 399836"/>
                <a:gd name="connsiteY30" fmla="*/ 112269 h 143179"/>
                <a:gd name="connsiteX31" fmla="*/ 1 w 399836"/>
                <a:gd name="connsiteY31" fmla="*/ 143179 h 143179"/>
                <a:gd name="connsiteX32" fmla="*/ 0 w 399836"/>
                <a:gd name="connsiteY32" fmla="*/ 143179 h 143179"/>
                <a:gd name="connsiteX33" fmla="*/ 12719 w 399836"/>
                <a:gd name="connsiteY33" fmla="*/ 112270 h 143179"/>
                <a:gd name="connsiteX34" fmla="*/ 18909 w 399836"/>
                <a:gd name="connsiteY34" fmla="*/ 97227 h 143179"/>
                <a:gd name="connsiteX35" fmla="*/ 38975 w 399836"/>
                <a:gd name="connsiteY35" fmla="*/ 75113 h 143179"/>
                <a:gd name="connsiteX36" fmla="*/ 57959 w 399836"/>
                <a:gd name="connsiteY36" fmla="*/ 54192 h 143179"/>
                <a:gd name="connsiteX37" fmla="*/ 65289 w 399836"/>
                <a:gd name="connsiteY37" fmla="*/ 46114 h 143179"/>
                <a:gd name="connsiteX38" fmla="*/ 100365 w 399836"/>
                <a:gd name="connsiteY38" fmla="*/ 26913 h 143179"/>
                <a:gd name="connsiteX39" fmla="*/ 124087 w 399836"/>
                <a:gd name="connsiteY39" fmla="*/ 13928 h 143179"/>
                <a:gd name="connsiteX40" fmla="*/ 127145 w 399836"/>
                <a:gd name="connsiteY40" fmla="*/ 12254 h 143179"/>
                <a:gd name="connsiteX41" fmla="*/ 133158 w 399836"/>
                <a:gd name="connsiteY41" fmla="*/ 11241 h 143179"/>
                <a:gd name="connsiteX42" fmla="*/ 199918 w 399836"/>
                <a:gd name="connsiteY42" fmla="*/ 0 h 14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9836" h="143179">
                  <a:moveTo>
                    <a:pt x="199918" y="0"/>
                  </a:moveTo>
                  <a:lnTo>
                    <a:pt x="266679" y="11241"/>
                  </a:lnTo>
                  <a:lnTo>
                    <a:pt x="272691" y="12254"/>
                  </a:lnTo>
                  <a:lnTo>
                    <a:pt x="275750" y="13928"/>
                  </a:lnTo>
                  <a:lnTo>
                    <a:pt x="299469" y="26912"/>
                  </a:lnTo>
                  <a:lnTo>
                    <a:pt x="334548" y="46114"/>
                  </a:lnTo>
                  <a:lnTo>
                    <a:pt x="341880" y="54194"/>
                  </a:lnTo>
                  <a:lnTo>
                    <a:pt x="360858" y="75108"/>
                  </a:lnTo>
                  <a:lnTo>
                    <a:pt x="380928" y="97227"/>
                  </a:lnTo>
                  <a:lnTo>
                    <a:pt x="387119" y="112273"/>
                  </a:lnTo>
                  <a:lnTo>
                    <a:pt x="399836" y="143179"/>
                  </a:lnTo>
                  <a:lnTo>
                    <a:pt x="399836" y="143179"/>
                  </a:lnTo>
                  <a:lnTo>
                    <a:pt x="387118" y="112271"/>
                  </a:lnTo>
                  <a:lnTo>
                    <a:pt x="380928" y="97228"/>
                  </a:lnTo>
                  <a:lnTo>
                    <a:pt x="360861" y="75113"/>
                  </a:lnTo>
                  <a:lnTo>
                    <a:pt x="341878" y="54193"/>
                  </a:lnTo>
                  <a:lnTo>
                    <a:pt x="334548" y="46115"/>
                  </a:lnTo>
                  <a:lnTo>
                    <a:pt x="299479" y="26918"/>
                  </a:lnTo>
                  <a:lnTo>
                    <a:pt x="275746" y="13927"/>
                  </a:lnTo>
                  <a:lnTo>
                    <a:pt x="272691" y="12255"/>
                  </a:lnTo>
                  <a:lnTo>
                    <a:pt x="266686" y="11244"/>
                  </a:lnTo>
                  <a:lnTo>
                    <a:pt x="199918" y="1"/>
                  </a:lnTo>
                  <a:lnTo>
                    <a:pt x="133150" y="11244"/>
                  </a:lnTo>
                  <a:lnTo>
                    <a:pt x="127145" y="12255"/>
                  </a:lnTo>
                  <a:lnTo>
                    <a:pt x="124091" y="13927"/>
                  </a:lnTo>
                  <a:lnTo>
                    <a:pt x="100355" y="26920"/>
                  </a:lnTo>
                  <a:lnTo>
                    <a:pt x="65289" y="46115"/>
                  </a:lnTo>
                  <a:lnTo>
                    <a:pt x="57961" y="54191"/>
                  </a:lnTo>
                  <a:lnTo>
                    <a:pt x="38972" y="75118"/>
                  </a:lnTo>
                  <a:lnTo>
                    <a:pt x="18909" y="97228"/>
                  </a:lnTo>
                  <a:lnTo>
                    <a:pt x="12720" y="112269"/>
                  </a:lnTo>
                  <a:lnTo>
                    <a:pt x="1" y="143179"/>
                  </a:lnTo>
                  <a:lnTo>
                    <a:pt x="0" y="143179"/>
                  </a:lnTo>
                  <a:lnTo>
                    <a:pt x="12719" y="112270"/>
                  </a:lnTo>
                  <a:lnTo>
                    <a:pt x="18909" y="97227"/>
                  </a:lnTo>
                  <a:lnTo>
                    <a:pt x="38975" y="75113"/>
                  </a:lnTo>
                  <a:lnTo>
                    <a:pt x="57959" y="54192"/>
                  </a:lnTo>
                  <a:lnTo>
                    <a:pt x="65289" y="46114"/>
                  </a:lnTo>
                  <a:lnTo>
                    <a:pt x="100365" y="26913"/>
                  </a:lnTo>
                  <a:lnTo>
                    <a:pt x="124087" y="13928"/>
                  </a:lnTo>
                  <a:lnTo>
                    <a:pt x="127145" y="12254"/>
                  </a:lnTo>
                  <a:lnTo>
                    <a:pt x="133158" y="11241"/>
                  </a:lnTo>
                  <a:lnTo>
                    <a:pt x="199918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3" name="Forma Livre: Forma 302">
              <a:extLst>
                <a:ext uri="{FF2B5EF4-FFF2-40B4-BE49-F238E27FC236}">
                  <a16:creationId xmlns:a16="http://schemas.microsoft.com/office/drawing/2014/main" id="{8B22FB79-FF92-4E77-9E63-C2038544AFB1}"/>
                </a:ext>
              </a:extLst>
            </p:cNvPr>
            <p:cNvSpPr/>
            <p:nvPr/>
          </p:nvSpPr>
          <p:spPr>
            <a:xfrm>
              <a:off x="6122023" y="3227195"/>
              <a:ext cx="388749" cy="129708"/>
            </a:xfrm>
            <a:custGeom>
              <a:avLst/>
              <a:gdLst>
                <a:gd name="connsiteX0" fmla="*/ 194374 w 388749"/>
                <a:gd name="connsiteY0" fmla="*/ 0 h 129708"/>
                <a:gd name="connsiteX1" fmla="*/ 261135 w 388749"/>
                <a:gd name="connsiteY1" fmla="*/ 11241 h 129708"/>
                <a:gd name="connsiteX2" fmla="*/ 267147 w 388749"/>
                <a:gd name="connsiteY2" fmla="*/ 12254 h 129708"/>
                <a:gd name="connsiteX3" fmla="*/ 270206 w 388749"/>
                <a:gd name="connsiteY3" fmla="*/ 13928 h 129708"/>
                <a:gd name="connsiteX4" fmla="*/ 293925 w 388749"/>
                <a:gd name="connsiteY4" fmla="*/ 26912 h 129708"/>
                <a:gd name="connsiteX5" fmla="*/ 329004 w 388749"/>
                <a:gd name="connsiteY5" fmla="*/ 46114 h 129708"/>
                <a:gd name="connsiteX6" fmla="*/ 336336 w 388749"/>
                <a:gd name="connsiteY6" fmla="*/ 54194 h 129708"/>
                <a:gd name="connsiteX7" fmla="*/ 355314 w 388749"/>
                <a:gd name="connsiteY7" fmla="*/ 75108 h 129708"/>
                <a:gd name="connsiteX8" fmla="*/ 375384 w 388749"/>
                <a:gd name="connsiteY8" fmla="*/ 97227 h 129708"/>
                <a:gd name="connsiteX9" fmla="*/ 381575 w 388749"/>
                <a:gd name="connsiteY9" fmla="*/ 112273 h 129708"/>
                <a:gd name="connsiteX10" fmla="*/ 388749 w 388749"/>
                <a:gd name="connsiteY10" fmla="*/ 129708 h 129708"/>
                <a:gd name="connsiteX11" fmla="*/ 388749 w 388749"/>
                <a:gd name="connsiteY11" fmla="*/ 129708 h 129708"/>
                <a:gd name="connsiteX12" fmla="*/ 381574 w 388749"/>
                <a:gd name="connsiteY12" fmla="*/ 112271 h 129708"/>
                <a:gd name="connsiteX13" fmla="*/ 375384 w 388749"/>
                <a:gd name="connsiteY13" fmla="*/ 97228 h 129708"/>
                <a:gd name="connsiteX14" fmla="*/ 355317 w 388749"/>
                <a:gd name="connsiteY14" fmla="*/ 75113 h 129708"/>
                <a:gd name="connsiteX15" fmla="*/ 336334 w 388749"/>
                <a:gd name="connsiteY15" fmla="*/ 54193 h 129708"/>
                <a:gd name="connsiteX16" fmla="*/ 329004 w 388749"/>
                <a:gd name="connsiteY16" fmla="*/ 46115 h 129708"/>
                <a:gd name="connsiteX17" fmla="*/ 293935 w 388749"/>
                <a:gd name="connsiteY17" fmla="*/ 26919 h 129708"/>
                <a:gd name="connsiteX18" fmla="*/ 270202 w 388749"/>
                <a:gd name="connsiteY18" fmla="*/ 13927 h 129708"/>
                <a:gd name="connsiteX19" fmla="*/ 267147 w 388749"/>
                <a:gd name="connsiteY19" fmla="*/ 12255 h 129708"/>
                <a:gd name="connsiteX20" fmla="*/ 261142 w 388749"/>
                <a:gd name="connsiteY20" fmla="*/ 11244 h 129708"/>
                <a:gd name="connsiteX21" fmla="*/ 194374 w 388749"/>
                <a:gd name="connsiteY21" fmla="*/ 1 h 129708"/>
                <a:gd name="connsiteX22" fmla="*/ 127606 w 388749"/>
                <a:gd name="connsiteY22" fmla="*/ 11244 h 129708"/>
                <a:gd name="connsiteX23" fmla="*/ 121601 w 388749"/>
                <a:gd name="connsiteY23" fmla="*/ 12255 h 129708"/>
                <a:gd name="connsiteX24" fmla="*/ 118547 w 388749"/>
                <a:gd name="connsiteY24" fmla="*/ 13927 h 129708"/>
                <a:gd name="connsiteX25" fmla="*/ 94811 w 388749"/>
                <a:gd name="connsiteY25" fmla="*/ 26920 h 129708"/>
                <a:gd name="connsiteX26" fmla="*/ 59745 w 388749"/>
                <a:gd name="connsiteY26" fmla="*/ 46115 h 129708"/>
                <a:gd name="connsiteX27" fmla="*/ 52417 w 388749"/>
                <a:gd name="connsiteY27" fmla="*/ 54191 h 129708"/>
                <a:gd name="connsiteX28" fmla="*/ 33428 w 388749"/>
                <a:gd name="connsiteY28" fmla="*/ 75118 h 129708"/>
                <a:gd name="connsiteX29" fmla="*/ 13365 w 388749"/>
                <a:gd name="connsiteY29" fmla="*/ 97228 h 129708"/>
                <a:gd name="connsiteX30" fmla="*/ 7176 w 388749"/>
                <a:gd name="connsiteY30" fmla="*/ 112269 h 129708"/>
                <a:gd name="connsiteX31" fmla="*/ 0 w 388749"/>
                <a:gd name="connsiteY31" fmla="*/ 129708 h 129708"/>
                <a:gd name="connsiteX32" fmla="*/ 0 w 388749"/>
                <a:gd name="connsiteY32" fmla="*/ 129708 h 129708"/>
                <a:gd name="connsiteX33" fmla="*/ 7175 w 388749"/>
                <a:gd name="connsiteY33" fmla="*/ 112270 h 129708"/>
                <a:gd name="connsiteX34" fmla="*/ 13365 w 388749"/>
                <a:gd name="connsiteY34" fmla="*/ 97227 h 129708"/>
                <a:gd name="connsiteX35" fmla="*/ 33431 w 388749"/>
                <a:gd name="connsiteY35" fmla="*/ 75113 h 129708"/>
                <a:gd name="connsiteX36" fmla="*/ 52415 w 388749"/>
                <a:gd name="connsiteY36" fmla="*/ 54192 h 129708"/>
                <a:gd name="connsiteX37" fmla="*/ 59745 w 388749"/>
                <a:gd name="connsiteY37" fmla="*/ 46114 h 129708"/>
                <a:gd name="connsiteX38" fmla="*/ 94821 w 388749"/>
                <a:gd name="connsiteY38" fmla="*/ 26913 h 129708"/>
                <a:gd name="connsiteX39" fmla="*/ 118543 w 388749"/>
                <a:gd name="connsiteY39" fmla="*/ 13928 h 129708"/>
                <a:gd name="connsiteX40" fmla="*/ 121601 w 388749"/>
                <a:gd name="connsiteY40" fmla="*/ 12254 h 129708"/>
                <a:gd name="connsiteX41" fmla="*/ 127614 w 388749"/>
                <a:gd name="connsiteY41" fmla="*/ 11241 h 129708"/>
                <a:gd name="connsiteX42" fmla="*/ 194374 w 388749"/>
                <a:gd name="connsiteY42" fmla="*/ 0 h 1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88749" h="129708">
                  <a:moveTo>
                    <a:pt x="194374" y="0"/>
                  </a:moveTo>
                  <a:lnTo>
                    <a:pt x="261135" y="11241"/>
                  </a:lnTo>
                  <a:lnTo>
                    <a:pt x="267147" y="12254"/>
                  </a:lnTo>
                  <a:lnTo>
                    <a:pt x="270206" y="13928"/>
                  </a:lnTo>
                  <a:lnTo>
                    <a:pt x="293925" y="26912"/>
                  </a:lnTo>
                  <a:lnTo>
                    <a:pt x="329004" y="46114"/>
                  </a:lnTo>
                  <a:lnTo>
                    <a:pt x="336336" y="54194"/>
                  </a:lnTo>
                  <a:lnTo>
                    <a:pt x="355314" y="75108"/>
                  </a:lnTo>
                  <a:lnTo>
                    <a:pt x="375384" y="97227"/>
                  </a:lnTo>
                  <a:lnTo>
                    <a:pt x="381575" y="112273"/>
                  </a:lnTo>
                  <a:lnTo>
                    <a:pt x="388749" y="129708"/>
                  </a:lnTo>
                  <a:lnTo>
                    <a:pt x="388749" y="129708"/>
                  </a:lnTo>
                  <a:lnTo>
                    <a:pt x="381574" y="112271"/>
                  </a:lnTo>
                  <a:lnTo>
                    <a:pt x="375384" y="97228"/>
                  </a:lnTo>
                  <a:lnTo>
                    <a:pt x="355317" y="75113"/>
                  </a:lnTo>
                  <a:lnTo>
                    <a:pt x="336334" y="54193"/>
                  </a:lnTo>
                  <a:lnTo>
                    <a:pt x="329004" y="46115"/>
                  </a:lnTo>
                  <a:lnTo>
                    <a:pt x="293935" y="26919"/>
                  </a:lnTo>
                  <a:lnTo>
                    <a:pt x="270202" y="13927"/>
                  </a:lnTo>
                  <a:lnTo>
                    <a:pt x="267147" y="12255"/>
                  </a:lnTo>
                  <a:lnTo>
                    <a:pt x="261142" y="11244"/>
                  </a:lnTo>
                  <a:lnTo>
                    <a:pt x="194374" y="1"/>
                  </a:lnTo>
                  <a:lnTo>
                    <a:pt x="127606" y="11244"/>
                  </a:lnTo>
                  <a:lnTo>
                    <a:pt x="121601" y="12255"/>
                  </a:lnTo>
                  <a:lnTo>
                    <a:pt x="118547" y="13927"/>
                  </a:lnTo>
                  <a:lnTo>
                    <a:pt x="94811" y="26920"/>
                  </a:lnTo>
                  <a:lnTo>
                    <a:pt x="59745" y="46115"/>
                  </a:lnTo>
                  <a:lnTo>
                    <a:pt x="52417" y="54191"/>
                  </a:lnTo>
                  <a:lnTo>
                    <a:pt x="33428" y="75118"/>
                  </a:lnTo>
                  <a:lnTo>
                    <a:pt x="13365" y="97228"/>
                  </a:lnTo>
                  <a:lnTo>
                    <a:pt x="7176" y="112269"/>
                  </a:lnTo>
                  <a:lnTo>
                    <a:pt x="0" y="129708"/>
                  </a:lnTo>
                  <a:lnTo>
                    <a:pt x="0" y="129708"/>
                  </a:lnTo>
                  <a:lnTo>
                    <a:pt x="7175" y="112270"/>
                  </a:lnTo>
                  <a:lnTo>
                    <a:pt x="13365" y="97227"/>
                  </a:lnTo>
                  <a:lnTo>
                    <a:pt x="33431" y="75113"/>
                  </a:lnTo>
                  <a:lnTo>
                    <a:pt x="52415" y="54192"/>
                  </a:lnTo>
                  <a:lnTo>
                    <a:pt x="59745" y="46114"/>
                  </a:lnTo>
                  <a:lnTo>
                    <a:pt x="94821" y="26913"/>
                  </a:lnTo>
                  <a:lnTo>
                    <a:pt x="118543" y="13928"/>
                  </a:lnTo>
                  <a:lnTo>
                    <a:pt x="121601" y="12254"/>
                  </a:lnTo>
                  <a:lnTo>
                    <a:pt x="127614" y="11241"/>
                  </a:lnTo>
                  <a:lnTo>
                    <a:pt x="194374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2" name="Forma Livre: Forma 301">
              <a:extLst>
                <a:ext uri="{FF2B5EF4-FFF2-40B4-BE49-F238E27FC236}">
                  <a16:creationId xmlns:a16="http://schemas.microsoft.com/office/drawing/2014/main" id="{89F1D26D-8A59-4430-A038-F887AF8E4D45}"/>
                </a:ext>
              </a:extLst>
            </p:cNvPr>
            <p:cNvSpPr/>
            <p:nvPr/>
          </p:nvSpPr>
          <p:spPr>
            <a:xfrm>
              <a:off x="2084424" y="3243873"/>
              <a:ext cx="375025" cy="113030"/>
            </a:xfrm>
            <a:custGeom>
              <a:avLst/>
              <a:gdLst>
                <a:gd name="connsiteX0" fmla="*/ 187512 w 375025"/>
                <a:gd name="connsiteY0" fmla="*/ 0 h 113030"/>
                <a:gd name="connsiteX1" fmla="*/ 254272 w 375025"/>
                <a:gd name="connsiteY1" fmla="*/ 11242 h 113030"/>
                <a:gd name="connsiteX2" fmla="*/ 260285 w 375025"/>
                <a:gd name="connsiteY2" fmla="*/ 12254 h 113030"/>
                <a:gd name="connsiteX3" fmla="*/ 263344 w 375025"/>
                <a:gd name="connsiteY3" fmla="*/ 13928 h 113030"/>
                <a:gd name="connsiteX4" fmla="*/ 287063 w 375025"/>
                <a:gd name="connsiteY4" fmla="*/ 26912 h 113030"/>
                <a:gd name="connsiteX5" fmla="*/ 322142 w 375025"/>
                <a:gd name="connsiteY5" fmla="*/ 46114 h 113030"/>
                <a:gd name="connsiteX6" fmla="*/ 329474 w 375025"/>
                <a:gd name="connsiteY6" fmla="*/ 54194 h 113030"/>
                <a:gd name="connsiteX7" fmla="*/ 348452 w 375025"/>
                <a:gd name="connsiteY7" fmla="*/ 75108 h 113030"/>
                <a:gd name="connsiteX8" fmla="*/ 368522 w 375025"/>
                <a:gd name="connsiteY8" fmla="*/ 97227 h 113030"/>
                <a:gd name="connsiteX9" fmla="*/ 374713 w 375025"/>
                <a:gd name="connsiteY9" fmla="*/ 112273 h 113030"/>
                <a:gd name="connsiteX10" fmla="*/ 375025 w 375025"/>
                <a:gd name="connsiteY10" fmla="*/ 113030 h 113030"/>
                <a:gd name="connsiteX11" fmla="*/ 375024 w 375025"/>
                <a:gd name="connsiteY11" fmla="*/ 113030 h 113030"/>
                <a:gd name="connsiteX12" fmla="*/ 374712 w 375025"/>
                <a:gd name="connsiteY12" fmla="*/ 112271 h 113030"/>
                <a:gd name="connsiteX13" fmla="*/ 368522 w 375025"/>
                <a:gd name="connsiteY13" fmla="*/ 97228 h 113030"/>
                <a:gd name="connsiteX14" fmla="*/ 348455 w 375025"/>
                <a:gd name="connsiteY14" fmla="*/ 75113 h 113030"/>
                <a:gd name="connsiteX15" fmla="*/ 329472 w 375025"/>
                <a:gd name="connsiteY15" fmla="*/ 54193 h 113030"/>
                <a:gd name="connsiteX16" fmla="*/ 322142 w 375025"/>
                <a:gd name="connsiteY16" fmla="*/ 46115 h 113030"/>
                <a:gd name="connsiteX17" fmla="*/ 287073 w 375025"/>
                <a:gd name="connsiteY17" fmla="*/ 26919 h 113030"/>
                <a:gd name="connsiteX18" fmla="*/ 263340 w 375025"/>
                <a:gd name="connsiteY18" fmla="*/ 13927 h 113030"/>
                <a:gd name="connsiteX19" fmla="*/ 260285 w 375025"/>
                <a:gd name="connsiteY19" fmla="*/ 12255 h 113030"/>
                <a:gd name="connsiteX20" fmla="*/ 254280 w 375025"/>
                <a:gd name="connsiteY20" fmla="*/ 11244 h 113030"/>
                <a:gd name="connsiteX21" fmla="*/ 187512 w 375025"/>
                <a:gd name="connsiteY21" fmla="*/ 1 h 113030"/>
                <a:gd name="connsiteX22" fmla="*/ 120744 w 375025"/>
                <a:gd name="connsiteY22" fmla="*/ 11244 h 113030"/>
                <a:gd name="connsiteX23" fmla="*/ 114739 w 375025"/>
                <a:gd name="connsiteY23" fmla="*/ 12255 h 113030"/>
                <a:gd name="connsiteX24" fmla="*/ 111684 w 375025"/>
                <a:gd name="connsiteY24" fmla="*/ 13927 h 113030"/>
                <a:gd name="connsiteX25" fmla="*/ 87949 w 375025"/>
                <a:gd name="connsiteY25" fmla="*/ 26920 h 113030"/>
                <a:gd name="connsiteX26" fmla="*/ 52883 w 375025"/>
                <a:gd name="connsiteY26" fmla="*/ 46115 h 113030"/>
                <a:gd name="connsiteX27" fmla="*/ 45555 w 375025"/>
                <a:gd name="connsiteY27" fmla="*/ 54191 h 113030"/>
                <a:gd name="connsiteX28" fmla="*/ 26566 w 375025"/>
                <a:gd name="connsiteY28" fmla="*/ 75118 h 113030"/>
                <a:gd name="connsiteX29" fmla="*/ 6503 w 375025"/>
                <a:gd name="connsiteY29" fmla="*/ 97228 h 113030"/>
                <a:gd name="connsiteX30" fmla="*/ 314 w 375025"/>
                <a:gd name="connsiteY30" fmla="*/ 112269 h 113030"/>
                <a:gd name="connsiteX31" fmla="*/ 1 w 375025"/>
                <a:gd name="connsiteY31" fmla="*/ 113030 h 113030"/>
                <a:gd name="connsiteX32" fmla="*/ 0 w 375025"/>
                <a:gd name="connsiteY32" fmla="*/ 113030 h 113030"/>
                <a:gd name="connsiteX33" fmla="*/ 313 w 375025"/>
                <a:gd name="connsiteY33" fmla="*/ 112270 h 113030"/>
                <a:gd name="connsiteX34" fmla="*/ 6503 w 375025"/>
                <a:gd name="connsiteY34" fmla="*/ 97227 h 113030"/>
                <a:gd name="connsiteX35" fmla="*/ 26569 w 375025"/>
                <a:gd name="connsiteY35" fmla="*/ 75113 h 113030"/>
                <a:gd name="connsiteX36" fmla="*/ 45553 w 375025"/>
                <a:gd name="connsiteY36" fmla="*/ 54192 h 113030"/>
                <a:gd name="connsiteX37" fmla="*/ 52883 w 375025"/>
                <a:gd name="connsiteY37" fmla="*/ 46114 h 113030"/>
                <a:gd name="connsiteX38" fmla="*/ 87959 w 375025"/>
                <a:gd name="connsiteY38" fmla="*/ 26913 h 113030"/>
                <a:gd name="connsiteX39" fmla="*/ 111680 w 375025"/>
                <a:gd name="connsiteY39" fmla="*/ 13928 h 113030"/>
                <a:gd name="connsiteX40" fmla="*/ 114739 w 375025"/>
                <a:gd name="connsiteY40" fmla="*/ 12254 h 113030"/>
                <a:gd name="connsiteX41" fmla="*/ 120752 w 375025"/>
                <a:gd name="connsiteY41" fmla="*/ 11242 h 113030"/>
                <a:gd name="connsiteX42" fmla="*/ 187512 w 375025"/>
                <a:gd name="connsiteY42" fmla="*/ 0 h 11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75025" h="113030">
                  <a:moveTo>
                    <a:pt x="187512" y="0"/>
                  </a:moveTo>
                  <a:lnTo>
                    <a:pt x="254272" y="11242"/>
                  </a:lnTo>
                  <a:lnTo>
                    <a:pt x="260285" y="12254"/>
                  </a:lnTo>
                  <a:lnTo>
                    <a:pt x="263344" y="13928"/>
                  </a:lnTo>
                  <a:lnTo>
                    <a:pt x="287063" y="26912"/>
                  </a:lnTo>
                  <a:lnTo>
                    <a:pt x="322142" y="46114"/>
                  </a:lnTo>
                  <a:lnTo>
                    <a:pt x="329474" y="54194"/>
                  </a:lnTo>
                  <a:lnTo>
                    <a:pt x="348452" y="75108"/>
                  </a:lnTo>
                  <a:lnTo>
                    <a:pt x="368522" y="97227"/>
                  </a:lnTo>
                  <a:lnTo>
                    <a:pt x="374713" y="112273"/>
                  </a:lnTo>
                  <a:lnTo>
                    <a:pt x="375025" y="113030"/>
                  </a:lnTo>
                  <a:lnTo>
                    <a:pt x="375024" y="113030"/>
                  </a:lnTo>
                  <a:lnTo>
                    <a:pt x="374712" y="112271"/>
                  </a:lnTo>
                  <a:lnTo>
                    <a:pt x="368522" y="97228"/>
                  </a:lnTo>
                  <a:lnTo>
                    <a:pt x="348455" y="75113"/>
                  </a:lnTo>
                  <a:lnTo>
                    <a:pt x="329472" y="54193"/>
                  </a:lnTo>
                  <a:lnTo>
                    <a:pt x="322142" y="46115"/>
                  </a:lnTo>
                  <a:lnTo>
                    <a:pt x="287073" y="26919"/>
                  </a:lnTo>
                  <a:lnTo>
                    <a:pt x="263340" y="13927"/>
                  </a:lnTo>
                  <a:lnTo>
                    <a:pt x="260285" y="12255"/>
                  </a:lnTo>
                  <a:lnTo>
                    <a:pt x="254280" y="11244"/>
                  </a:lnTo>
                  <a:lnTo>
                    <a:pt x="187512" y="1"/>
                  </a:lnTo>
                  <a:lnTo>
                    <a:pt x="120744" y="11244"/>
                  </a:lnTo>
                  <a:lnTo>
                    <a:pt x="114739" y="12255"/>
                  </a:lnTo>
                  <a:lnTo>
                    <a:pt x="111684" y="13927"/>
                  </a:lnTo>
                  <a:lnTo>
                    <a:pt x="87949" y="26920"/>
                  </a:lnTo>
                  <a:lnTo>
                    <a:pt x="52883" y="46115"/>
                  </a:lnTo>
                  <a:lnTo>
                    <a:pt x="45555" y="54191"/>
                  </a:lnTo>
                  <a:lnTo>
                    <a:pt x="26566" y="75118"/>
                  </a:lnTo>
                  <a:lnTo>
                    <a:pt x="6503" y="97228"/>
                  </a:lnTo>
                  <a:lnTo>
                    <a:pt x="314" y="112269"/>
                  </a:lnTo>
                  <a:lnTo>
                    <a:pt x="1" y="113030"/>
                  </a:lnTo>
                  <a:lnTo>
                    <a:pt x="0" y="113030"/>
                  </a:lnTo>
                  <a:lnTo>
                    <a:pt x="313" y="112270"/>
                  </a:lnTo>
                  <a:lnTo>
                    <a:pt x="6503" y="97227"/>
                  </a:lnTo>
                  <a:lnTo>
                    <a:pt x="26569" y="75113"/>
                  </a:lnTo>
                  <a:lnTo>
                    <a:pt x="45553" y="54192"/>
                  </a:lnTo>
                  <a:lnTo>
                    <a:pt x="52883" y="46114"/>
                  </a:lnTo>
                  <a:lnTo>
                    <a:pt x="87959" y="26913"/>
                  </a:lnTo>
                  <a:lnTo>
                    <a:pt x="111680" y="13928"/>
                  </a:lnTo>
                  <a:lnTo>
                    <a:pt x="114739" y="12254"/>
                  </a:lnTo>
                  <a:lnTo>
                    <a:pt x="120752" y="11242"/>
                  </a:lnTo>
                  <a:lnTo>
                    <a:pt x="187512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1" name="Forma Livre: Forma 300">
              <a:extLst>
                <a:ext uri="{FF2B5EF4-FFF2-40B4-BE49-F238E27FC236}">
                  <a16:creationId xmlns:a16="http://schemas.microsoft.com/office/drawing/2014/main" id="{25BE2C38-44B5-46D4-ADE6-5137B8E886CE}"/>
                </a:ext>
              </a:extLst>
            </p:cNvPr>
            <p:cNvSpPr/>
            <p:nvPr/>
          </p:nvSpPr>
          <p:spPr>
            <a:xfrm>
              <a:off x="7873282" y="3243874"/>
              <a:ext cx="375023" cy="113029"/>
            </a:xfrm>
            <a:custGeom>
              <a:avLst/>
              <a:gdLst>
                <a:gd name="connsiteX0" fmla="*/ 187511 w 375023"/>
                <a:gd name="connsiteY0" fmla="*/ 0 h 113029"/>
                <a:gd name="connsiteX1" fmla="*/ 254272 w 375023"/>
                <a:gd name="connsiteY1" fmla="*/ 11242 h 113029"/>
                <a:gd name="connsiteX2" fmla="*/ 260284 w 375023"/>
                <a:gd name="connsiteY2" fmla="*/ 12254 h 113029"/>
                <a:gd name="connsiteX3" fmla="*/ 263343 w 375023"/>
                <a:gd name="connsiteY3" fmla="*/ 13928 h 113029"/>
                <a:gd name="connsiteX4" fmla="*/ 287062 w 375023"/>
                <a:gd name="connsiteY4" fmla="*/ 26912 h 113029"/>
                <a:gd name="connsiteX5" fmla="*/ 322141 w 375023"/>
                <a:gd name="connsiteY5" fmla="*/ 46114 h 113029"/>
                <a:gd name="connsiteX6" fmla="*/ 329473 w 375023"/>
                <a:gd name="connsiteY6" fmla="*/ 54194 h 113029"/>
                <a:gd name="connsiteX7" fmla="*/ 348451 w 375023"/>
                <a:gd name="connsiteY7" fmla="*/ 75108 h 113029"/>
                <a:gd name="connsiteX8" fmla="*/ 368521 w 375023"/>
                <a:gd name="connsiteY8" fmla="*/ 97227 h 113029"/>
                <a:gd name="connsiteX9" fmla="*/ 374712 w 375023"/>
                <a:gd name="connsiteY9" fmla="*/ 112273 h 113029"/>
                <a:gd name="connsiteX10" fmla="*/ 375023 w 375023"/>
                <a:gd name="connsiteY10" fmla="*/ 113029 h 113029"/>
                <a:gd name="connsiteX11" fmla="*/ 375023 w 375023"/>
                <a:gd name="connsiteY11" fmla="*/ 113029 h 113029"/>
                <a:gd name="connsiteX12" fmla="*/ 374711 w 375023"/>
                <a:gd name="connsiteY12" fmla="*/ 112271 h 113029"/>
                <a:gd name="connsiteX13" fmla="*/ 368521 w 375023"/>
                <a:gd name="connsiteY13" fmla="*/ 97228 h 113029"/>
                <a:gd name="connsiteX14" fmla="*/ 348454 w 375023"/>
                <a:gd name="connsiteY14" fmla="*/ 75113 h 113029"/>
                <a:gd name="connsiteX15" fmla="*/ 329471 w 375023"/>
                <a:gd name="connsiteY15" fmla="*/ 54193 h 113029"/>
                <a:gd name="connsiteX16" fmla="*/ 322141 w 375023"/>
                <a:gd name="connsiteY16" fmla="*/ 46115 h 113029"/>
                <a:gd name="connsiteX17" fmla="*/ 287072 w 375023"/>
                <a:gd name="connsiteY17" fmla="*/ 26919 h 113029"/>
                <a:gd name="connsiteX18" fmla="*/ 263339 w 375023"/>
                <a:gd name="connsiteY18" fmla="*/ 13927 h 113029"/>
                <a:gd name="connsiteX19" fmla="*/ 260284 w 375023"/>
                <a:gd name="connsiteY19" fmla="*/ 12255 h 113029"/>
                <a:gd name="connsiteX20" fmla="*/ 254279 w 375023"/>
                <a:gd name="connsiteY20" fmla="*/ 11244 h 113029"/>
                <a:gd name="connsiteX21" fmla="*/ 187511 w 375023"/>
                <a:gd name="connsiteY21" fmla="*/ 1 h 113029"/>
                <a:gd name="connsiteX22" fmla="*/ 120743 w 375023"/>
                <a:gd name="connsiteY22" fmla="*/ 11244 h 113029"/>
                <a:gd name="connsiteX23" fmla="*/ 114738 w 375023"/>
                <a:gd name="connsiteY23" fmla="*/ 12255 h 113029"/>
                <a:gd name="connsiteX24" fmla="*/ 111684 w 375023"/>
                <a:gd name="connsiteY24" fmla="*/ 13927 h 113029"/>
                <a:gd name="connsiteX25" fmla="*/ 87948 w 375023"/>
                <a:gd name="connsiteY25" fmla="*/ 26920 h 113029"/>
                <a:gd name="connsiteX26" fmla="*/ 52882 w 375023"/>
                <a:gd name="connsiteY26" fmla="*/ 46115 h 113029"/>
                <a:gd name="connsiteX27" fmla="*/ 45554 w 375023"/>
                <a:gd name="connsiteY27" fmla="*/ 54191 h 113029"/>
                <a:gd name="connsiteX28" fmla="*/ 26565 w 375023"/>
                <a:gd name="connsiteY28" fmla="*/ 75118 h 113029"/>
                <a:gd name="connsiteX29" fmla="*/ 6502 w 375023"/>
                <a:gd name="connsiteY29" fmla="*/ 97228 h 113029"/>
                <a:gd name="connsiteX30" fmla="*/ 313 w 375023"/>
                <a:gd name="connsiteY30" fmla="*/ 112269 h 113029"/>
                <a:gd name="connsiteX31" fmla="*/ 0 w 375023"/>
                <a:gd name="connsiteY31" fmla="*/ 113029 h 113029"/>
                <a:gd name="connsiteX32" fmla="*/ 0 w 375023"/>
                <a:gd name="connsiteY32" fmla="*/ 113029 h 113029"/>
                <a:gd name="connsiteX33" fmla="*/ 312 w 375023"/>
                <a:gd name="connsiteY33" fmla="*/ 112270 h 113029"/>
                <a:gd name="connsiteX34" fmla="*/ 6502 w 375023"/>
                <a:gd name="connsiteY34" fmla="*/ 97227 h 113029"/>
                <a:gd name="connsiteX35" fmla="*/ 26568 w 375023"/>
                <a:gd name="connsiteY35" fmla="*/ 75113 h 113029"/>
                <a:gd name="connsiteX36" fmla="*/ 45552 w 375023"/>
                <a:gd name="connsiteY36" fmla="*/ 54192 h 113029"/>
                <a:gd name="connsiteX37" fmla="*/ 52882 w 375023"/>
                <a:gd name="connsiteY37" fmla="*/ 46114 h 113029"/>
                <a:gd name="connsiteX38" fmla="*/ 87958 w 375023"/>
                <a:gd name="connsiteY38" fmla="*/ 26913 h 113029"/>
                <a:gd name="connsiteX39" fmla="*/ 111680 w 375023"/>
                <a:gd name="connsiteY39" fmla="*/ 13928 h 113029"/>
                <a:gd name="connsiteX40" fmla="*/ 114738 w 375023"/>
                <a:gd name="connsiteY40" fmla="*/ 12254 h 113029"/>
                <a:gd name="connsiteX41" fmla="*/ 120751 w 375023"/>
                <a:gd name="connsiteY41" fmla="*/ 11242 h 113029"/>
                <a:gd name="connsiteX42" fmla="*/ 187511 w 375023"/>
                <a:gd name="connsiteY42" fmla="*/ 0 h 11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75023" h="113029">
                  <a:moveTo>
                    <a:pt x="187511" y="0"/>
                  </a:moveTo>
                  <a:lnTo>
                    <a:pt x="254272" y="11242"/>
                  </a:lnTo>
                  <a:lnTo>
                    <a:pt x="260284" y="12254"/>
                  </a:lnTo>
                  <a:lnTo>
                    <a:pt x="263343" y="13928"/>
                  </a:lnTo>
                  <a:lnTo>
                    <a:pt x="287062" y="26912"/>
                  </a:lnTo>
                  <a:lnTo>
                    <a:pt x="322141" y="46114"/>
                  </a:lnTo>
                  <a:lnTo>
                    <a:pt x="329473" y="54194"/>
                  </a:lnTo>
                  <a:lnTo>
                    <a:pt x="348451" y="75108"/>
                  </a:lnTo>
                  <a:lnTo>
                    <a:pt x="368521" y="97227"/>
                  </a:lnTo>
                  <a:lnTo>
                    <a:pt x="374712" y="112273"/>
                  </a:lnTo>
                  <a:lnTo>
                    <a:pt x="375023" y="113029"/>
                  </a:lnTo>
                  <a:lnTo>
                    <a:pt x="375023" y="113029"/>
                  </a:lnTo>
                  <a:lnTo>
                    <a:pt x="374711" y="112271"/>
                  </a:lnTo>
                  <a:lnTo>
                    <a:pt x="368521" y="97228"/>
                  </a:lnTo>
                  <a:lnTo>
                    <a:pt x="348454" y="75113"/>
                  </a:lnTo>
                  <a:lnTo>
                    <a:pt x="329471" y="54193"/>
                  </a:lnTo>
                  <a:lnTo>
                    <a:pt x="322141" y="46115"/>
                  </a:lnTo>
                  <a:lnTo>
                    <a:pt x="287072" y="26919"/>
                  </a:lnTo>
                  <a:lnTo>
                    <a:pt x="263339" y="13927"/>
                  </a:lnTo>
                  <a:lnTo>
                    <a:pt x="260284" y="12255"/>
                  </a:lnTo>
                  <a:lnTo>
                    <a:pt x="254279" y="11244"/>
                  </a:lnTo>
                  <a:lnTo>
                    <a:pt x="187511" y="1"/>
                  </a:lnTo>
                  <a:lnTo>
                    <a:pt x="120743" y="11244"/>
                  </a:lnTo>
                  <a:lnTo>
                    <a:pt x="114738" y="12255"/>
                  </a:lnTo>
                  <a:lnTo>
                    <a:pt x="111684" y="13927"/>
                  </a:lnTo>
                  <a:lnTo>
                    <a:pt x="87948" y="26920"/>
                  </a:lnTo>
                  <a:lnTo>
                    <a:pt x="52882" y="46115"/>
                  </a:lnTo>
                  <a:lnTo>
                    <a:pt x="45554" y="54191"/>
                  </a:lnTo>
                  <a:lnTo>
                    <a:pt x="26565" y="75118"/>
                  </a:lnTo>
                  <a:lnTo>
                    <a:pt x="6502" y="97228"/>
                  </a:lnTo>
                  <a:lnTo>
                    <a:pt x="313" y="112269"/>
                  </a:lnTo>
                  <a:lnTo>
                    <a:pt x="0" y="113029"/>
                  </a:lnTo>
                  <a:lnTo>
                    <a:pt x="0" y="113029"/>
                  </a:lnTo>
                  <a:lnTo>
                    <a:pt x="312" y="112270"/>
                  </a:lnTo>
                  <a:lnTo>
                    <a:pt x="6502" y="97227"/>
                  </a:lnTo>
                  <a:lnTo>
                    <a:pt x="26568" y="75113"/>
                  </a:lnTo>
                  <a:lnTo>
                    <a:pt x="45552" y="54192"/>
                  </a:lnTo>
                  <a:lnTo>
                    <a:pt x="52882" y="46114"/>
                  </a:lnTo>
                  <a:lnTo>
                    <a:pt x="87958" y="26913"/>
                  </a:lnTo>
                  <a:lnTo>
                    <a:pt x="111680" y="13928"/>
                  </a:lnTo>
                  <a:lnTo>
                    <a:pt x="114738" y="12254"/>
                  </a:lnTo>
                  <a:lnTo>
                    <a:pt x="120751" y="11242"/>
                  </a:lnTo>
                  <a:lnTo>
                    <a:pt x="187511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0" name="Forma Livre: Forma 299">
              <a:extLst>
                <a:ext uri="{FF2B5EF4-FFF2-40B4-BE49-F238E27FC236}">
                  <a16:creationId xmlns:a16="http://schemas.microsoft.com/office/drawing/2014/main" id="{8DC16757-31D9-483C-9C20-BDC2D6D36B86}"/>
                </a:ext>
              </a:extLst>
            </p:cNvPr>
            <p:cNvSpPr/>
            <p:nvPr/>
          </p:nvSpPr>
          <p:spPr>
            <a:xfrm>
              <a:off x="1213011" y="3245779"/>
              <a:ext cx="373455" cy="111124"/>
            </a:xfrm>
            <a:custGeom>
              <a:avLst/>
              <a:gdLst>
                <a:gd name="connsiteX0" fmla="*/ 186727 w 373455"/>
                <a:gd name="connsiteY0" fmla="*/ 0 h 111124"/>
                <a:gd name="connsiteX1" fmla="*/ 253487 w 373455"/>
                <a:gd name="connsiteY1" fmla="*/ 11242 h 111124"/>
                <a:gd name="connsiteX2" fmla="*/ 259500 w 373455"/>
                <a:gd name="connsiteY2" fmla="*/ 12254 h 111124"/>
                <a:gd name="connsiteX3" fmla="*/ 262559 w 373455"/>
                <a:gd name="connsiteY3" fmla="*/ 13928 h 111124"/>
                <a:gd name="connsiteX4" fmla="*/ 286277 w 373455"/>
                <a:gd name="connsiteY4" fmla="*/ 26912 h 111124"/>
                <a:gd name="connsiteX5" fmla="*/ 321357 w 373455"/>
                <a:gd name="connsiteY5" fmla="*/ 46114 h 111124"/>
                <a:gd name="connsiteX6" fmla="*/ 328689 w 373455"/>
                <a:gd name="connsiteY6" fmla="*/ 54194 h 111124"/>
                <a:gd name="connsiteX7" fmla="*/ 347667 w 373455"/>
                <a:gd name="connsiteY7" fmla="*/ 75108 h 111124"/>
                <a:gd name="connsiteX8" fmla="*/ 367737 w 373455"/>
                <a:gd name="connsiteY8" fmla="*/ 97227 h 111124"/>
                <a:gd name="connsiteX9" fmla="*/ 373455 w 373455"/>
                <a:gd name="connsiteY9" fmla="*/ 111124 h 111124"/>
                <a:gd name="connsiteX10" fmla="*/ 373455 w 373455"/>
                <a:gd name="connsiteY10" fmla="*/ 111124 h 111124"/>
                <a:gd name="connsiteX11" fmla="*/ 367737 w 373455"/>
                <a:gd name="connsiteY11" fmla="*/ 97228 h 111124"/>
                <a:gd name="connsiteX12" fmla="*/ 347670 w 373455"/>
                <a:gd name="connsiteY12" fmla="*/ 75113 h 111124"/>
                <a:gd name="connsiteX13" fmla="*/ 328687 w 373455"/>
                <a:gd name="connsiteY13" fmla="*/ 54193 h 111124"/>
                <a:gd name="connsiteX14" fmla="*/ 321357 w 373455"/>
                <a:gd name="connsiteY14" fmla="*/ 46115 h 111124"/>
                <a:gd name="connsiteX15" fmla="*/ 286288 w 373455"/>
                <a:gd name="connsiteY15" fmla="*/ 26919 h 111124"/>
                <a:gd name="connsiteX16" fmla="*/ 262555 w 373455"/>
                <a:gd name="connsiteY16" fmla="*/ 13927 h 111124"/>
                <a:gd name="connsiteX17" fmla="*/ 259500 w 373455"/>
                <a:gd name="connsiteY17" fmla="*/ 12255 h 111124"/>
                <a:gd name="connsiteX18" fmla="*/ 253495 w 373455"/>
                <a:gd name="connsiteY18" fmla="*/ 11244 h 111124"/>
                <a:gd name="connsiteX19" fmla="*/ 186727 w 373455"/>
                <a:gd name="connsiteY19" fmla="*/ 1 h 111124"/>
                <a:gd name="connsiteX20" fmla="*/ 119959 w 373455"/>
                <a:gd name="connsiteY20" fmla="*/ 11244 h 111124"/>
                <a:gd name="connsiteX21" fmla="*/ 113954 w 373455"/>
                <a:gd name="connsiteY21" fmla="*/ 12255 h 111124"/>
                <a:gd name="connsiteX22" fmla="*/ 110899 w 373455"/>
                <a:gd name="connsiteY22" fmla="*/ 13927 h 111124"/>
                <a:gd name="connsiteX23" fmla="*/ 87164 w 373455"/>
                <a:gd name="connsiteY23" fmla="*/ 26920 h 111124"/>
                <a:gd name="connsiteX24" fmla="*/ 52098 w 373455"/>
                <a:gd name="connsiteY24" fmla="*/ 46115 h 111124"/>
                <a:gd name="connsiteX25" fmla="*/ 44770 w 373455"/>
                <a:gd name="connsiteY25" fmla="*/ 54191 h 111124"/>
                <a:gd name="connsiteX26" fmla="*/ 25781 w 373455"/>
                <a:gd name="connsiteY26" fmla="*/ 75118 h 111124"/>
                <a:gd name="connsiteX27" fmla="*/ 5718 w 373455"/>
                <a:gd name="connsiteY27" fmla="*/ 97228 h 111124"/>
                <a:gd name="connsiteX28" fmla="*/ 0 w 373455"/>
                <a:gd name="connsiteY28" fmla="*/ 111124 h 111124"/>
                <a:gd name="connsiteX29" fmla="*/ 0 w 373455"/>
                <a:gd name="connsiteY29" fmla="*/ 111124 h 111124"/>
                <a:gd name="connsiteX30" fmla="*/ 5718 w 373455"/>
                <a:gd name="connsiteY30" fmla="*/ 97227 h 111124"/>
                <a:gd name="connsiteX31" fmla="*/ 25784 w 373455"/>
                <a:gd name="connsiteY31" fmla="*/ 75113 h 111124"/>
                <a:gd name="connsiteX32" fmla="*/ 44768 w 373455"/>
                <a:gd name="connsiteY32" fmla="*/ 54192 h 111124"/>
                <a:gd name="connsiteX33" fmla="*/ 52098 w 373455"/>
                <a:gd name="connsiteY33" fmla="*/ 46114 h 111124"/>
                <a:gd name="connsiteX34" fmla="*/ 87174 w 373455"/>
                <a:gd name="connsiteY34" fmla="*/ 26913 h 111124"/>
                <a:gd name="connsiteX35" fmla="*/ 110895 w 373455"/>
                <a:gd name="connsiteY35" fmla="*/ 13928 h 111124"/>
                <a:gd name="connsiteX36" fmla="*/ 113954 w 373455"/>
                <a:gd name="connsiteY36" fmla="*/ 12254 h 111124"/>
                <a:gd name="connsiteX37" fmla="*/ 119967 w 373455"/>
                <a:gd name="connsiteY37" fmla="*/ 11242 h 111124"/>
                <a:gd name="connsiteX38" fmla="*/ 186727 w 373455"/>
                <a:gd name="connsiteY38" fmla="*/ 0 h 11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73455" h="111124">
                  <a:moveTo>
                    <a:pt x="186727" y="0"/>
                  </a:moveTo>
                  <a:lnTo>
                    <a:pt x="253487" y="11242"/>
                  </a:lnTo>
                  <a:lnTo>
                    <a:pt x="259500" y="12254"/>
                  </a:lnTo>
                  <a:lnTo>
                    <a:pt x="262559" y="13928"/>
                  </a:lnTo>
                  <a:lnTo>
                    <a:pt x="286277" y="26912"/>
                  </a:lnTo>
                  <a:lnTo>
                    <a:pt x="321357" y="46114"/>
                  </a:lnTo>
                  <a:lnTo>
                    <a:pt x="328689" y="54194"/>
                  </a:lnTo>
                  <a:lnTo>
                    <a:pt x="347667" y="75108"/>
                  </a:lnTo>
                  <a:lnTo>
                    <a:pt x="367737" y="97227"/>
                  </a:lnTo>
                  <a:lnTo>
                    <a:pt x="373455" y="111124"/>
                  </a:lnTo>
                  <a:lnTo>
                    <a:pt x="373455" y="111124"/>
                  </a:lnTo>
                  <a:lnTo>
                    <a:pt x="367737" y="97228"/>
                  </a:lnTo>
                  <a:lnTo>
                    <a:pt x="347670" y="75113"/>
                  </a:lnTo>
                  <a:lnTo>
                    <a:pt x="328687" y="54193"/>
                  </a:lnTo>
                  <a:lnTo>
                    <a:pt x="321357" y="46115"/>
                  </a:lnTo>
                  <a:lnTo>
                    <a:pt x="286288" y="26919"/>
                  </a:lnTo>
                  <a:lnTo>
                    <a:pt x="262555" y="13927"/>
                  </a:lnTo>
                  <a:lnTo>
                    <a:pt x="259500" y="12255"/>
                  </a:lnTo>
                  <a:lnTo>
                    <a:pt x="253495" y="11244"/>
                  </a:lnTo>
                  <a:lnTo>
                    <a:pt x="186727" y="1"/>
                  </a:lnTo>
                  <a:lnTo>
                    <a:pt x="119959" y="11244"/>
                  </a:lnTo>
                  <a:lnTo>
                    <a:pt x="113954" y="12255"/>
                  </a:lnTo>
                  <a:lnTo>
                    <a:pt x="110899" y="13927"/>
                  </a:lnTo>
                  <a:lnTo>
                    <a:pt x="87164" y="26920"/>
                  </a:lnTo>
                  <a:lnTo>
                    <a:pt x="52098" y="46115"/>
                  </a:lnTo>
                  <a:lnTo>
                    <a:pt x="44770" y="54191"/>
                  </a:lnTo>
                  <a:lnTo>
                    <a:pt x="25781" y="75118"/>
                  </a:lnTo>
                  <a:lnTo>
                    <a:pt x="5718" y="97228"/>
                  </a:lnTo>
                  <a:lnTo>
                    <a:pt x="0" y="111124"/>
                  </a:lnTo>
                  <a:lnTo>
                    <a:pt x="0" y="111124"/>
                  </a:lnTo>
                  <a:lnTo>
                    <a:pt x="5718" y="97227"/>
                  </a:lnTo>
                  <a:lnTo>
                    <a:pt x="25784" y="75113"/>
                  </a:lnTo>
                  <a:lnTo>
                    <a:pt x="44768" y="54192"/>
                  </a:lnTo>
                  <a:lnTo>
                    <a:pt x="52098" y="46114"/>
                  </a:lnTo>
                  <a:lnTo>
                    <a:pt x="87174" y="26913"/>
                  </a:lnTo>
                  <a:lnTo>
                    <a:pt x="110895" y="13928"/>
                  </a:lnTo>
                  <a:lnTo>
                    <a:pt x="113954" y="12254"/>
                  </a:lnTo>
                  <a:lnTo>
                    <a:pt x="119967" y="11242"/>
                  </a:lnTo>
                  <a:lnTo>
                    <a:pt x="1867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8" name="Forma Livre: Forma 297">
              <a:extLst>
                <a:ext uri="{FF2B5EF4-FFF2-40B4-BE49-F238E27FC236}">
                  <a16:creationId xmlns:a16="http://schemas.microsoft.com/office/drawing/2014/main" id="{877F95F3-FD08-4471-98B5-3C33FEC5B081}"/>
                </a:ext>
              </a:extLst>
            </p:cNvPr>
            <p:cNvSpPr/>
            <p:nvPr/>
          </p:nvSpPr>
          <p:spPr>
            <a:xfrm>
              <a:off x="1055078" y="3356903"/>
              <a:ext cx="157932" cy="144193"/>
            </a:xfrm>
            <a:custGeom>
              <a:avLst/>
              <a:gdLst>
                <a:gd name="connsiteX0" fmla="*/ 14448 w 157932"/>
                <a:gd name="connsiteY0" fmla="*/ 0 h 144193"/>
                <a:gd name="connsiteX1" fmla="*/ 157932 w 157932"/>
                <a:gd name="connsiteY1" fmla="*/ 0 h 144193"/>
                <a:gd name="connsiteX2" fmla="*/ 157460 w 157932"/>
                <a:gd name="connsiteY2" fmla="*/ 1146 h 144193"/>
                <a:gd name="connsiteX3" fmla="*/ 137308 w 157932"/>
                <a:gd name="connsiteY3" fmla="*/ 50119 h 144193"/>
                <a:gd name="connsiteX4" fmla="*/ 133008 w 157932"/>
                <a:gd name="connsiteY4" fmla="*/ 90817 h 144193"/>
                <a:gd name="connsiteX5" fmla="*/ 133008 w 157932"/>
                <a:gd name="connsiteY5" fmla="*/ 90818 h 144193"/>
                <a:gd name="connsiteX6" fmla="*/ 133008 w 157932"/>
                <a:gd name="connsiteY6" fmla="*/ 90818 h 144193"/>
                <a:gd name="connsiteX7" fmla="*/ 137308 w 157932"/>
                <a:gd name="connsiteY7" fmla="*/ 131516 h 144193"/>
                <a:gd name="connsiteX8" fmla="*/ 141433 w 157932"/>
                <a:gd name="connsiteY8" fmla="*/ 144193 h 144193"/>
                <a:gd name="connsiteX9" fmla="*/ 5537 w 157932"/>
                <a:gd name="connsiteY9" fmla="*/ 144193 h 144193"/>
                <a:gd name="connsiteX10" fmla="*/ 0 w 157932"/>
                <a:gd name="connsiteY10" fmla="*/ 90816 h 144193"/>
                <a:gd name="connsiteX11" fmla="*/ 7002 w 157932"/>
                <a:gd name="connsiteY11" fmla="*/ 23312 h 144193"/>
                <a:gd name="connsiteX12" fmla="*/ 14448 w 157932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32" h="144193">
                  <a:moveTo>
                    <a:pt x="14448" y="0"/>
                  </a:moveTo>
                  <a:lnTo>
                    <a:pt x="157932" y="0"/>
                  </a:lnTo>
                  <a:lnTo>
                    <a:pt x="157460" y="1146"/>
                  </a:lnTo>
                  <a:lnTo>
                    <a:pt x="137308" y="50119"/>
                  </a:lnTo>
                  <a:lnTo>
                    <a:pt x="133008" y="90817"/>
                  </a:lnTo>
                  <a:lnTo>
                    <a:pt x="133008" y="90818"/>
                  </a:lnTo>
                  <a:lnTo>
                    <a:pt x="133008" y="90818"/>
                  </a:lnTo>
                  <a:cubicBezTo>
                    <a:pt x="133008" y="104759"/>
                    <a:pt x="134489" y="118370"/>
                    <a:pt x="137308" y="131516"/>
                  </a:cubicBezTo>
                  <a:lnTo>
                    <a:pt x="141433" y="144193"/>
                  </a:lnTo>
                  <a:lnTo>
                    <a:pt x="5537" y="144193"/>
                  </a:lnTo>
                  <a:lnTo>
                    <a:pt x="0" y="90816"/>
                  </a:lnTo>
                  <a:cubicBezTo>
                    <a:pt x="0" y="67693"/>
                    <a:pt x="2411" y="45116"/>
                    <a:pt x="7002" y="23312"/>
                  </a:cubicBezTo>
                  <a:lnTo>
                    <a:pt x="14448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6" name="Forma Livre: Forma 295">
              <a:extLst>
                <a:ext uri="{FF2B5EF4-FFF2-40B4-BE49-F238E27FC236}">
                  <a16:creationId xmlns:a16="http://schemas.microsoft.com/office/drawing/2014/main" id="{F69997CB-2FB8-4DC1-B38A-40181FD05D09}"/>
                </a:ext>
              </a:extLst>
            </p:cNvPr>
            <p:cNvSpPr/>
            <p:nvPr/>
          </p:nvSpPr>
          <p:spPr>
            <a:xfrm>
              <a:off x="1586466" y="3356903"/>
              <a:ext cx="157931" cy="144193"/>
            </a:xfrm>
            <a:custGeom>
              <a:avLst/>
              <a:gdLst>
                <a:gd name="connsiteX0" fmla="*/ 0 w 157931"/>
                <a:gd name="connsiteY0" fmla="*/ 0 h 144193"/>
                <a:gd name="connsiteX1" fmla="*/ 143483 w 157931"/>
                <a:gd name="connsiteY1" fmla="*/ 0 h 144193"/>
                <a:gd name="connsiteX2" fmla="*/ 150929 w 157931"/>
                <a:gd name="connsiteY2" fmla="*/ 23312 h 144193"/>
                <a:gd name="connsiteX3" fmla="*/ 157931 w 157931"/>
                <a:gd name="connsiteY3" fmla="*/ 90816 h 144193"/>
                <a:gd name="connsiteX4" fmla="*/ 152394 w 157931"/>
                <a:gd name="connsiteY4" fmla="*/ 144193 h 144193"/>
                <a:gd name="connsiteX5" fmla="*/ 16499 w 157931"/>
                <a:gd name="connsiteY5" fmla="*/ 144193 h 144193"/>
                <a:gd name="connsiteX6" fmla="*/ 20623 w 157931"/>
                <a:gd name="connsiteY6" fmla="*/ 131516 h 144193"/>
                <a:gd name="connsiteX7" fmla="*/ 24923 w 157931"/>
                <a:gd name="connsiteY7" fmla="*/ 90818 h 144193"/>
                <a:gd name="connsiteX8" fmla="*/ 24923 w 157931"/>
                <a:gd name="connsiteY8" fmla="*/ 90818 h 144193"/>
                <a:gd name="connsiteX9" fmla="*/ 24923 w 157931"/>
                <a:gd name="connsiteY9" fmla="*/ 90817 h 144193"/>
                <a:gd name="connsiteX10" fmla="*/ 20623 w 157931"/>
                <a:gd name="connsiteY10" fmla="*/ 50119 h 144193"/>
                <a:gd name="connsiteX11" fmla="*/ 473 w 157931"/>
                <a:gd name="connsiteY11" fmla="*/ 1149 h 144193"/>
                <a:gd name="connsiteX12" fmla="*/ 0 w 157931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31" h="144193">
                  <a:moveTo>
                    <a:pt x="0" y="0"/>
                  </a:moveTo>
                  <a:lnTo>
                    <a:pt x="143483" y="0"/>
                  </a:lnTo>
                  <a:lnTo>
                    <a:pt x="150929" y="23312"/>
                  </a:lnTo>
                  <a:cubicBezTo>
                    <a:pt x="155520" y="45116"/>
                    <a:pt x="157931" y="67693"/>
                    <a:pt x="157931" y="90816"/>
                  </a:cubicBezTo>
                  <a:lnTo>
                    <a:pt x="152394" y="144193"/>
                  </a:lnTo>
                  <a:lnTo>
                    <a:pt x="16499" y="144193"/>
                  </a:lnTo>
                  <a:lnTo>
                    <a:pt x="20623" y="131516"/>
                  </a:lnTo>
                  <a:cubicBezTo>
                    <a:pt x="23442" y="118370"/>
                    <a:pt x="24923" y="104759"/>
                    <a:pt x="24923" y="90818"/>
                  </a:cubicBezTo>
                  <a:lnTo>
                    <a:pt x="24923" y="90818"/>
                  </a:lnTo>
                  <a:lnTo>
                    <a:pt x="24923" y="90817"/>
                  </a:lnTo>
                  <a:lnTo>
                    <a:pt x="20623" y="50119"/>
                  </a:lnTo>
                  <a:lnTo>
                    <a:pt x="473" y="1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5" name="Forma Livre: Forma 294">
              <a:extLst>
                <a:ext uri="{FF2B5EF4-FFF2-40B4-BE49-F238E27FC236}">
                  <a16:creationId xmlns:a16="http://schemas.microsoft.com/office/drawing/2014/main" id="{9E388E6A-9446-44EF-B44C-2B79A6CFEEF2}"/>
                </a:ext>
              </a:extLst>
            </p:cNvPr>
            <p:cNvSpPr/>
            <p:nvPr/>
          </p:nvSpPr>
          <p:spPr>
            <a:xfrm>
              <a:off x="1927277" y="3356903"/>
              <a:ext cx="157147" cy="144193"/>
            </a:xfrm>
            <a:custGeom>
              <a:avLst/>
              <a:gdLst>
                <a:gd name="connsiteX0" fmla="*/ 13839 w 157147"/>
                <a:gd name="connsiteY0" fmla="*/ 0 h 144193"/>
                <a:gd name="connsiteX1" fmla="*/ 156923 w 157147"/>
                <a:gd name="connsiteY1" fmla="*/ 0 h 144193"/>
                <a:gd name="connsiteX2" fmla="*/ 157147 w 157147"/>
                <a:gd name="connsiteY2" fmla="*/ 0 h 144193"/>
                <a:gd name="connsiteX3" fmla="*/ 137308 w 157147"/>
                <a:gd name="connsiteY3" fmla="*/ 48213 h 144193"/>
                <a:gd name="connsiteX4" fmla="*/ 133008 w 157147"/>
                <a:gd name="connsiteY4" fmla="*/ 88911 h 144193"/>
                <a:gd name="connsiteX5" fmla="*/ 133008 w 157147"/>
                <a:gd name="connsiteY5" fmla="*/ 88912 h 144193"/>
                <a:gd name="connsiteX6" fmla="*/ 133008 w 157147"/>
                <a:gd name="connsiteY6" fmla="*/ 88912 h 144193"/>
                <a:gd name="connsiteX7" fmla="*/ 137308 w 157147"/>
                <a:gd name="connsiteY7" fmla="*/ 129610 h 144193"/>
                <a:gd name="connsiteX8" fmla="*/ 142053 w 157147"/>
                <a:gd name="connsiteY8" fmla="*/ 144193 h 144193"/>
                <a:gd name="connsiteX9" fmla="*/ 5734 w 157147"/>
                <a:gd name="connsiteY9" fmla="*/ 144193 h 144193"/>
                <a:gd name="connsiteX10" fmla="*/ 0 w 157147"/>
                <a:gd name="connsiteY10" fmla="*/ 88910 h 144193"/>
                <a:gd name="connsiteX11" fmla="*/ 7002 w 157147"/>
                <a:gd name="connsiteY11" fmla="*/ 21406 h 144193"/>
                <a:gd name="connsiteX12" fmla="*/ 13839 w 157147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7" h="144193">
                  <a:moveTo>
                    <a:pt x="13839" y="0"/>
                  </a:moveTo>
                  <a:lnTo>
                    <a:pt x="156923" y="0"/>
                  </a:lnTo>
                  <a:lnTo>
                    <a:pt x="157147" y="0"/>
                  </a:lnTo>
                  <a:lnTo>
                    <a:pt x="137308" y="48213"/>
                  </a:lnTo>
                  <a:lnTo>
                    <a:pt x="133008" y="88911"/>
                  </a:lnTo>
                  <a:lnTo>
                    <a:pt x="133008" y="88912"/>
                  </a:lnTo>
                  <a:lnTo>
                    <a:pt x="133008" y="88912"/>
                  </a:lnTo>
                  <a:cubicBezTo>
                    <a:pt x="133008" y="102853"/>
                    <a:pt x="134489" y="116464"/>
                    <a:pt x="137308" y="129610"/>
                  </a:cubicBezTo>
                  <a:lnTo>
                    <a:pt x="142053" y="144193"/>
                  </a:lnTo>
                  <a:lnTo>
                    <a:pt x="5734" y="144193"/>
                  </a:lnTo>
                  <a:lnTo>
                    <a:pt x="0" y="88910"/>
                  </a:lnTo>
                  <a:cubicBezTo>
                    <a:pt x="0" y="65787"/>
                    <a:pt x="2411" y="43210"/>
                    <a:pt x="7002" y="21406"/>
                  </a:cubicBezTo>
                  <a:lnTo>
                    <a:pt x="13839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3" name="Forma Livre: Forma 292">
              <a:extLst>
                <a:ext uri="{FF2B5EF4-FFF2-40B4-BE49-F238E27FC236}">
                  <a16:creationId xmlns:a16="http://schemas.microsoft.com/office/drawing/2014/main" id="{058A5857-7F4B-49E4-A5D8-5427FEAE348C}"/>
                </a:ext>
              </a:extLst>
            </p:cNvPr>
            <p:cNvSpPr/>
            <p:nvPr/>
          </p:nvSpPr>
          <p:spPr>
            <a:xfrm>
              <a:off x="2459448" y="3356903"/>
              <a:ext cx="157146" cy="144193"/>
            </a:xfrm>
            <a:custGeom>
              <a:avLst/>
              <a:gdLst>
                <a:gd name="connsiteX0" fmla="*/ 0 w 157146"/>
                <a:gd name="connsiteY0" fmla="*/ 0 h 144193"/>
                <a:gd name="connsiteX1" fmla="*/ 223 w 157146"/>
                <a:gd name="connsiteY1" fmla="*/ 0 h 144193"/>
                <a:gd name="connsiteX2" fmla="*/ 143307 w 157146"/>
                <a:gd name="connsiteY2" fmla="*/ 0 h 144193"/>
                <a:gd name="connsiteX3" fmla="*/ 150144 w 157146"/>
                <a:gd name="connsiteY3" fmla="*/ 21406 h 144193"/>
                <a:gd name="connsiteX4" fmla="*/ 157146 w 157146"/>
                <a:gd name="connsiteY4" fmla="*/ 88910 h 144193"/>
                <a:gd name="connsiteX5" fmla="*/ 151412 w 157146"/>
                <a:gd name="connsiteY5" fmla="*/ 144193 h 144193"/>
                <a:gd name="connsiteX6" fmla="*/ 15094 w 157146"/>
                <a:gd name="connsiteY6" fmla="*/ 144193 h 144193"/>
                <a:gd name="connsiteX7" fmla="*/ 19838 w 157146"/>
                <a:gd name="connsiteY7" fmla="*/ 129610 h 144193"/>
                <a:gd name="connsiteX8" fmla="*/ 24138 w 157146"/>
                <a:gd name="connsiteY8" fmla="*/ 88912 h 144193"/>
                <a:gd name="connsiteX9" fmla="*/ 24138 w 157146"/>
                <a:gd name="connsiteY9" fmla="*/ 88912 h 144193"/>
                <a:gd name="connsiteX10" fmla="*/ 24138 w 157146"/>
                <a:gd name="connsiteY10" fmla="*/ 88911 h 144193"/>
                <a:gd name="connsiteX11" fmla="*/ 19838 w 157146"/>
                <a:gd name="connsiteY11" fmla="*/ 48213 h 144193"/>
                <a:gd name="connsiteX12" fmla="*/ 0 w 157146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6" h="144193">
                  <a:moveTo>
                    <a:pt x="0" y="0"/>
                  </a:moveTo>
                  <a:lnTo>
                    <a:pt x="223" y="0"/>
                  </a:lnTo>
                  <a:lnTo>
                    <a:pt x="143307" y="0"/>
                  </a:lnTo>
                  <a:lnTo>
                    <a:pt x="150144" y="21406"/>
                  </a:lnTo>
                  <a:cubicBezTo>
                    <a:pt x="154735" y="43210"/>
                    <a:pt x="157146" y="65787"/>
                    <a:pt x="157146" y="88910"/>
                  </a:cubicBezTo>
                  <a:lnTo>
                    <a:pt x="151412" y="144193"/>
                  </a:lnTo>
                  <a:lnTo>
                    <a:pt x="15094" y="144193"/>
                  </a:lnTo>
                  <a:lnTo>
                    <a:pt x="19838" y="129610"/>
                  </a:lnTo>
                  <a:cubicBezTo>
                    <a:pt x="22658" y="116464"/>
                    <a:pt x="24138" y="102853"/>
                    <a:pt x="24138" y="88912"/>
                  </a:cubicBezTo>
                  <a:lnTo>
                    <a:pt x="24138" y="88912"/>
                  </a:lnTo>
                  <a:lnTo>
                    <a:pt x="24138" y="88911"/>
                  </a:lnTo>
                  <a:lnTo>
                    <a:pt x="19838" y="48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2" name="Forma Livre: Forma 291">
              <a:extLst>
                <a:ext uri="{FF2B5EF4-FFF2-40B4-BE49-F238E27FC236}">
                  <a16:creationId xmlns:a16="http://schemas.microsoft.com/office/drawing/2014/main" id="{758E61AB-BC15-4B9F-86B0-044117C9B5F3}"/>
                </a:ext>
              </a:extLst>
            </p:cNvPr>
            <p:cNvSpPr/>
            <p:nvPr/>
          </p:nvSpPr>
          <p:spPr>
            <a:xfrm>
              <a:off x="2799474" y="3356903"/>
              <a:ext cx="154466" cy="144193"/>
            </a:xfrm>
            <a:custGeom>
              <a:avLst/>
              <a:gdLst>
                <a:gd name="connsiteX0" fmla="*/ 6095 w 154466"/>
                <a:gd name="connsiteY0" fmla="*/ 0 h 144193"/>
                <a:gd name="connsiteX1" fmla="*/ 143184 w 154466"/>
                <a:gd name="connsiteY1" fmla="*/ 0 h 144193"/>
                <a:gd name="connsiteX2" fmla="*/ 144740 w 154466"/>
                <a:gd name="connsiteY2" fmla="*/ 0 h 144193"/>
                <a:gd name="connsiteX3" fmla="*/ 137308 w 154466"/>
                <a:gd name="connsiteY3" fmla="*/ 18061 h 144193"/>
                <a:gd name="connsiteX4" fmla="*/ 133008 w 154466"/>
                <a:gd name="connsiteY4" fmla="*/ 58759 h 144193"/>
                <a:gd name="connsiteX5" fmla="*/ 133008 w 154466"/>
                <a:gd name="connsiteY5" fmla="*/ 58760 h 144193"/>
                <a:gd name="connsiteX6" fmla="*/ 133008 w 154466"/>
                <a:gd name="connsiteY6" fmla="*/ 58760 h 144193"/>
                <a:gd name="connsiteX7" fmla="*/ 149641 w 154466"/>
                <a:gd name="connsiteY7" fmla="*/ 137365 h 144193"/>
                <a:gd name="connsiteX8" fmla="*/ 154466 w 154466"/>
                <a:gd name="connsiteY8" fmla="*/ 144193 h 144193"/>
                <a:gd name="connsiteX9" fmla="*/ 12730 w 154466"/>
                <a:gd name="connsiteY9" fmla="*/ 144193 h 144193"/>
                <a:gd name="connsiteX10" fmla="*/ 7002 w 154466"/>
                <a:gd name="connsiteY10" fmla="*/ 126262 h 144193"/>
                <a:gd name="connsiteX11" fmla="*/ 0 w 154466"/>
                <a:gd name="connsiteY11" fmla="*/ 58758 h 144193"/>
                <a:gd name="connsiteX12" fmla="*/ 6095 w 154466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466" h="144193">
                  <a:moveTo>
                    <a:pt x="6095" y="0"/>
                  </a:moveTo>
                  <a:lnTo>
                    <a:pt x="143184" y="0"/>
                  </a:lnTo>
                  <a:lnTo>
                    <a:pt x="144740" y="0"/>
                  </a:lnTo>
                  <a:lnTo>
                    <a:pt x="137308" y="18061"/>
                  </a:lnTo>
                  <a:lnTo>
                    <a:pt x="133008" y="58759"/>
                  </a:lnTo>
                  <a:lnTo>
                    <a:pt x="133008" y="58760"/>
                  </a:lnTo>
                  <a:lnTo>
                    <a:pt x="133008" y="58760"/>
                  </a:lnTo>
                  <a:cubicBezTo>
                    <a:pt x="133008" y="86642"/>
                    <a:pt x="138931" y="113205"/>
                    <a:pt x="149641" y="137365"/>
                  </a:cubicBezTo>
                  <a:lnTo>
                    <a:pt x="154466" y="144193"/>
                  </a:lnTo>
                  <a:lnTo>
                    <a:pt x="12730" y="144193"/>
                  </a:lnTo>
                  <a:lnTo>
                    <a:pt x="7002" y="126262"/>
                  </a:lnTo>
                  <a:cubicBezTo>
                    <a:pt x="2411" y="104458"/>
                    <a:pt x="0" y="81882"/>
                    <a:pt x="0" y="58758"/>
                  </a:cubicBezTo>
                  <a:lnTo>
                    <a:pt x="609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0" name="Forma Livre: Forma 289">
              <a:extLst>
                <a:ext uri="{FF2B5EF4-FFF2-40B4-BE49-F238E27FC236}">
                  <a16:creationId xmlns:a16="http://schemas.microsoft.com/office/drawing/2014/main" id="{7E0DCF2B-0D51-40B6-BDCA-C39371B7F48E}"/>
                </a:ext>
              </a:extLst>
            </p:cNvPr>
            <p:cNvSpPr/>
            <p:nvPr/>
          </p:nvSpPr>
          <p:spPr>
            <a:xfrm>
              <a:off x="3334326" y="3356903"/>
              <a:ext cx="154466" cy="144193"/>
            </a:xfrm>
            <a:custGeom>
              <a:avLst/>
              <a:gdLst>
                <a:gd name="connsiteX0" fmla="*/ 9726 w 154466"/>
                <a:gd name="connsiteY0" fmla="*/ 0 h 144193"/>
                <a:gd name="connsiteX1" fmla="*/ 11282 w 154466"/>
                <a:gd name="connsiteY1" fmla="*/ 0 h 144193"/>
                <a:gd name="connsiteX2" fmla="*/ 148371 w 154466"/>
                <a:gd name="connsiteY2" fmla="*/ 0 h 144193"/>
                <a:gd name="connsiteX3" fmla="*/ 154466 w 154466"/>
                <a:gd name="connsiteY3" fmla="*/ 58758 h 144193"/>
                <a:gd name="connsiteX4" fmla="*/ 147464 w 154466"/>
                <a:gd name="connsiteY4" fmla="*/ 126262 h 144193"/>
                <a:gd name="connsiteX5" fmla="*/ 141737 w 154466"/>
                <a:gd name="connsiteY5" fmla="*/ 144193 h 144193"/>
                <a:gd name="connsiteX6" fmla="*/ 0 w 154466"/>
                <a:gd name="connsiteY6" fmla="*/ 144193 h 144193"/>
                <a:gd name="connsiteX7" fmla="*/ 4825 w 154466"/>
                <a:gd name="connsiteY7" fmla="*/ 137365 h 144193"/>
                <a:gd name="connsiteX8" fmla="*/ 21458 w 154466"/>
                <a:gd name="connsiteY8" fmla="*/ 58760 h 144193"/>
                <a:gd name="connsiteX9" fmla="*/ 21458 w 154466"/>
                <a:gd name="connsiteY9" fmla="*/ 58760 h 144193"/>
                <a:gd name="connsiteX10" fmla="*/ 21458 w 154466"/>
                <a:gd name="connsiteY10" fmla="*/ 58759 h 144193"/>
                <a:gd name="connsiteX11" fmla="*/ 17158 w 154466"/>
                <a:gd name="connsiteY11" fmla="*/ 18061 h 144193"/>
                <a:gd name="connsiteX12" fmla="*/ 9726 w 154466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466" h="144193">
                  <a:moveTo>
                    <a:pt x="9726" y="0"/>
                  </a:moveTo>
                  <a:lnTo>
                    <a:pt x="11282" y="0"/>
                  </a:lnTo>
                  <a:lnTo>
                    <a:pt x="148371" y="0"/>
                  </a:lnTo>
                  <a:lnTo>
                    <a:pt x="154466" y="58758"/>
                  </a:lnTo>
                  <a:cubicBezTo>
                    <a:pt x="154466" y="81882"/>
                    <a:pt x="152055" y="104458"/>
                    <a:pt x="147464" y="126262"/>
                  </a:cubicBezTo>
                  <a:lnTo>
                    <a:pt x="141737" y="144193"/>
                  </a:lnTo>
                  <a:lnTo>
                    <a:pt x="0" y="144193"/>
                  </a:lnTo>
                  <a:lnTo>
                    <a:pt x="4825" y="137365"/>
                  </a:lnTo>
                  <a:cubicBezTo>
                    <a:pt x="15536" y="113205"/>
                    <a:pt x="21458" y="86642"/>
                    <a:pt x="21458" y="58760"/>
                  </a:cubicBezTo>
                  <a:lnTo>
                    <a:pt x="21458" y="58760"/>
                  </a:lnTo>
                  <a:lnTo>
                    <a:pt x="21458" y="58759"/>
                  </a:lnTo>
                  <a:lnTo>
                    <a:pt x="17158" y="18061"/>
                  </a:lnTo>
                  <a:lnTo>
                    <a:pt x="9726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89" name="Forma Livre: Forma 288">
              <a:extLst>
                <a:ext uri="{FF2B5EF4-FFF2-40B4-BE49-F238E27FC236}">
                  <a16:creationId xmlns:a16="http://schemas.microsoft.com/office/drawing/2014/main" id="{6E42B9D1-C934-4BDD-8608-92F5EEBC84F8}"/>
                </a:ext>
              </a:extLst>
            </p:cNvPr>
            <p:cNvSpPr/>
            <p:nvPr/>
          </p:nvSpPr>
          <p:spPr>
            <a:xfrm>
              <a:off x="3595231" y="3356903"/>
              <a:ext cx="708920" cy="144193"/>
            </a:xfrm>
            <a:custGeom>
              <a:avLst/>
              <a:gdLst>
                <a:gd name="connsiteX0" fmla="*/ 6095 w 154467"/>
                <a:gd name="connsiteY0" fmla="*/ 0 h 144193"/>
                <a:gd name="connsiteX1" fmla="*/ 143184 w 154467"/>
                <a:gd name="connsiteY1" fmla="*/ 0 h 144193"/>
                <a:gd name="connsiteX2" fmla="*/ 144740 w 154467"/>
                <a:gd name="connsiteY2" fmla="*/ 0 h 144193"/>
                <a:gd name="connsiteX3" fmla="*/ 137308 w 154467"/>
                <a:gd name="connsiteY3" fmla="*/ 18060 h 144193"/>
                <a:gd name="connsiteX4" fmla="*/ 133008 w 154467"/>
                <a:gd name="connsiteY4" fmla="*/ 58758 h 144193"/>
                <a:gd name="connsiteX5" fmla="*/ 133008 w 154467"/>
                <a:gd name="connsiteY5" fmla="*/ 58759 h 144193"/>
                <a:gd name="connsiteX6" fmla="*/ 133008 w 154467"/>
                <a:gd name="connsiteY6" fmla="*/ 58759 h 144193"/>
                <a:gd name="connsiteX7" fmla="*/ 149641 w 154467"/>
                <a:gd name="connsiteY7" fmla="*/ 137364 h 144193"/>
                <a:gd name="connsiteX8" fmla="*/ 154467 w 154467"/>
                <a:gd name="connsiteY8" fmla="*/ 144193 h 144193"/>
                <a:gd name="connsiteX9" fmla="*/ 12730 w 154467"/>
                <a:gd name="connsiteY9" fmla="*/ 144193 h 144193"/>
                <a:gd name="connsiteX10" fmla="*/ 7002 w 154467"/>
                <a:gd name="connsiteY10" fmla="*/ 126261 h 144193"/>
                <a:gd name="connsiteX11" fmla="*/ 0 w 154467"/>
                <a:gd name="connsiteY11" fmla="*/ 58757 h 144193"/>
                <a:gd name="connsiteX12" fmla="*/ 6095 w 154467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467" h="144193">
                  <a:moveTo>
                    <a:pt x="6095" y="0"/>
                  </a:moveTo>
                  <a:lnTo>
                    <a:pt x="143184" y="0"/>
                  </a:lnTo>
                  <a:lnTo>
                    <a:pt x="144740" y="0"/>
                  </a:lnTo>
                  <a:lnTo>
                    <a:pt x="137308" y="18060"/>
                  </a:lnTo>
                  <a:lnTo>
                    <a:pt x="133008" y="58758"/>
                  </a:lnTo>
                  <a:lnTo>
                    <a:pt x="133008" y="58759"/>
                  </a:lnTo>
                  <a:lnTo>
                    <a:pt x="133008" y="58759"/>
                  </a:lnTo>
                  <a:cubicBezTo>
                    <a:pt x="133008" y="86641"/>
                    <a:pt x="138931" y="113204"/>
                    <a:pt x="149641" y="137364"/>
                  </a:cubicBezTo>
                  <a:lnTo>
                    <a:pt x="154467" y="144193"/>
                  </a:lnTo>
                  <a:lnTo>
                    <a:pt x="12730" y="144193"/>
                  </a:lnTo>
                  <a:lnTo>
                    <a:pt x="7002" y="126261"/>
                  </a:lnTo>
                  <a:cubicBezTo>
                    <a:pt x="2411" y="104457"/>
                    <a:pt x="0" y="81881"/>
                    <a:pt x="0" y="58757"/>
                  </a:cubicBezTo>
                  <a:lnTo>
                    <a:pt x="609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87" name="Forma Livre: Forma 286">
              <a:extLst>
                <a:ext uri="{FF2B5EF4-FFF2-40B4-BE49-F238E27FC236}">
                  <a16:creationId xmlns:a16="http://schemas.microsoft.com/office/drawing/2014/main" id="{520D0224-8BDA-4B23-AEAF-F5435B4B8CEB}"/>
                </a:ext>
              </a:extLst>
            </p:cNvPr>
            <p:cNvSpPr/>
            <p:nvPr/>
          </p:nvSpPr>
          <p:spPr>
            <a:xfrm>
              <a:off x="4206524" y="3356903"/>
              <a:ext cx="154466" cy="144193"/>
            </a:xfrm>
            <a:custGeom>
              <a:avLst/>
              <a:gdLst>
                <a:gd name="connsiteX0" fmla="*/ 9727 w 154466"/>
                <a:gd name="connsiteY0" fmla="*/ 0 h 144193"/>
                <a:gd name="connsiteX1" fmla="*/ 11283 w 154466"/>
                <a:gd name="connsiteY1" fmla="*/ 0 h 144193"/>
                <a:gd name="connsiteX2" fmla="*/ 148372 w 154466"/>
                <a:gd name="connsiteY2" fmla="*/ 0 h 144193"/>
                <a:gd name="connsiteX3" fmla="*/ 154466 w 154466"/>
                <a:gd name="connsiteY3" fmla="*/ 58757 h 144193"/>
                <a:gd name="connsiteX4" fmla="*/ 147464 w 154466"/>
                <a:gd name="connsiteY4" fmla="*/ 126261 h 144193"/>
                <a:gd name="connsiteX5" fmla="*/ 141736 w 154466"/>
                <a:gd name="connsiteY5" fmla="*/ 144193 h 144193"/>
                <a:gd name="connsiteX6" fmla="*/ 0 w 154466"/>
                <a:gd name="connsiteY6" fmla="*/ 144193 h 144193"/>
                <a:gd name="connsiteX7" fmla="*/ 4825 w 154466"/>
                <a:gd name="connsiteY7" fmla="*/ 137364 h 144193"/>
                <a:gd name="connsiteX8" fmla="*/ 21458 w 154466"/>
                <a:gd name="connsiteY8" fmla="*/ 58759 h 144193"/>
                <a:gd name="connsiteX9" fmla="*/ 21458 w 154466"/>
                <a:gd name="connsiteY9" fmla="*/ 58759 h 144193"/>
                <a:gd name="connsiteX10" fmla="*/ 21458 w 154466"/>
                <a:gd name="connsiteY10" fmla="*/ 58758 h 144193"/>
                <a:gd name="connsiteX11" fmla="*/ 17158 w 154466"/>
                <a:gd name="connsiteY11" fmla="*/ 18060 h 144193"/>
                <a:gd name="connsiteX12" fmla="*/ 9727 w 154466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466" h="144193">
                  <a:moveTo>
                    <a:pt x="9727" y="0"/>
                  </a:moveTo>
                  <a:lnTo>
                    <a:pt x="11283" y="0"/>
                  </a:lnTo>
                  <a:lnTo>
                    <a:pt x="148372" y="0"/>
                  </a:lnTo>
                  <a:lnTo>
                    <a:pt x="154466" y="58757"/>
                  </a:lnTo>
                  <a:cubicBezTo>
                    <a:pt x="154466" y="81881"/>
                    <a:pt x="152055" y="104457"/>
                    <a:pt x="147464" y="126261"/>
                  </a:cubicBezTo>
                  <a:lnTo>
                    <a:pt x="141736" y="144193"/>
                  </a:lnTo>
                  <a:lnTo>
                    <a:pt x="0" y="144193"/>
                  </a:lnTo>
                  <a:lnTo>
                    <a:pt x="4825" y="137364"/>
                  </a:lnTo>
                  <a:cubicBezTo>
                    <a:pt x="15536" y="113204"/>
                    <a:pt x="21458" y="86641"/>
                    <a:pt x="21458" y="58759"/>
                  </a:cubicBezTo>
                  <a:lnTo>
                    <a:pt x="21458" y="58759"/>
                  </a:lnTo>
                  <a:lnTo>
                    <a:pt x="21458" y="58758"/>
                  </a:lnTo>
                  <a:lnTo>
                    <a:pt x="17158" y="18060"/>
                  </a:lnTo>
                  <a:lnTo>
                    <a:pt x="97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86" name="Forma Livre: Forma 285">
              <a:extLst>
                <a:ext uri="{FF2B5EF4-FFF2-40B4-BE49-F238E27FC236}">
                  <a16:creationId xmlns:a16="http://schemas.microsoft.com/office/drawing/2014/main" id="{A6069590-71D5-4C6A-9054-09CF2034E1FF}"/>
                </a:ext>
              </a:extLst>
            </p:cNvPr>
            <p:cNvSpPr/>
            <p:nvPr/>
          </p:nvSpPr>
          <p:spPr>
            <a:xfrm>
              <a:off x="5099539" y="3356903"/>
              <a:ext cx="154464" cy="144193"/>
            </a:xfrm>
            <a:custGeom>
              <a:avLst/>
              <a:gdLst>
                <a:gd name="connsiteX0" fmla="*/ 6095 w 154464"/>
                <a:gd name="connsiteY0" fmla="*/ 0 h 144193"/>
                <a:gd name="connsiteX1" fmla="*/ 143185 w 154464"/>
                <a:gd name="connsiteY1" fmla="*/ 0 h 144193"/>
                <a:gd name="connsiteX2" fmla="*/ 144741 w 154464"/>
                <a:gd name="connsiteY2" fmla="*/ 0 h 144193"/>
                <a:gd name="connsiteX3" fmla="*/ 137308 w 154464"/>
                <a:gd name="connsiteY3" fmla="*/ 18064 h 144193"/>
                <a:gd name="connsiteX4" fmla="*/ 133008 w 154464"/>
                <a:gd name="connsiteY4" fmla="*/ 58762 h 144193"/>
                <a:gd name="connsiteX5" fmla="*/ 133008 w 154464"/>
                <a:gd name="connsiteY5" fmla="*/ 58763 h 144193"/>
                <a:gd name="connsiteX6" fmla="*/ 133008 w 154464"/>
                <a:gd name="connsiteY6" fmla="*/ 58763 h 144193"/>
                <a:gd name="connsiteX7" fmla="*/ 149641 w 154464"/>
                <a:gd name="connsiteY7" fmla="*/ 137368 h 144193"/>
                <a:gd name="connsiteX8" fmla="*/ 154464 w 154464"/>
                <a:gd name="connsiteY8" fmla="*/ 144193 h 144193"/>
                <a:gd name="connsiteX9" fmla="*/ 12729 w 154464"/>
                <a:gd name="connsiteY9" fmla="*/ 144193 h 144193"/>
                <a:gd name="connsiteX10" fmla="*/ 7002 w 154464"/>
                <a:gd name="connsiteY10" fmla="*/ 126265 h 144193"/>
                <a:gd name="connsiteX11" fmla="*/ 0 w 154464"/>
                <a:gd name="connsiteY11" fmla="*/ 58761 h 144193"/>
                <a:gd name="connsiteX12" fmla="*/ 6095 w 154464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464" h="144193">
                  <a:moveTo>
                    <a:pt x="6095" y="0"/>
                  </a:moveTo>
                  <a:lnTo>
                    <a:pt x="143185" y="0"/>
                  </a:lnTo>
                  <a:lnTo>
                    <a:pt x="144741" y="0"/>
                  </a:lnTo>
                  <a:lnTo>
                    <a:pt x="137308" y="18064"/>
                  </a:lnTo>
                  <a:lnTo>
                    <a:pt x="133008" y="58762"/>
                  </a:lnTo>
                  <a:lnTo>
                    <a:pt x="133008" y="58763"/>
                  </a:lnTo>
                  <a:lnTo>
                    <a:pt x="133008" y="58763"/>
                  </a:lnTo>
                  <a:cubicBezTo>
                    <a:pt x="133008" y="86645"/>
                    <a:pt x="138931" y="113208"/>
                    <a:pt x="149641" y="137368"/>
                  </a:cubicBezTo>
                  <a:lnTo>
                    <a:pt x="154464" y="144193"/>
                  </a:lnTo>
                  <a:lnTo>
                    <a:pt x="12729" y="144193"/>
                  </a:lnTo>
                  <a:lnTo>
                    <a:pt x="7002" y="126265"/>
                  </a:lnTo>
                  <a:cubicBezTo>
                    <a:pt x="2411" y="104461"/>
                    <a:pt x="0" y="81885"/>
                    <a:pt x="0" y="58761"/>
                  </a:cubicBezTo>
                  <a:lnTo>
                    <a:pt x="609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84" name="Forma Livre: Forma 283">
              <a:extLst>
                <a:ext uri="{FF2B5EF4-FFF2-40B4-BE49-F238E27FC236}">
                  <a16:creationId xmlns:a16="http://schemas.microsoft.com/office/drawing/2014/main" id="{769C829C-C006-4125-99AE-2EA65CF7E227}"/>
                </a:ext>
              </a:extLst>
            </p:cNvPr>
            <p:cNvSpPr/>
            <p:nvPr/>
          </p:nvSpPr>
          <p:spPr>
            <a:xfrm>
              <a:off x="5634393" y="3356903"/>
              <a:ext cx="154464" cy="144193"/>
            </a:xfrm>
            <a:custGeom>
              <a:avLst/>
              <a:gdLst>
                <a:gd name="connsiteX0" fmla="*/ 9723 w 154464"/>
                <a:gd name="connsiteY0" fmla="*/ 0 h 144193"/>
                <a:gd name="connsiteX1" fmla="*/ 11279 w 154464"/>
                <a:gd name="connsiteY1" fmla="*/ 0 h 144193"/>
                <a:gd name="connsiteX2" fmla="*/ 148369 w 154464"/>
                <a:gd name="connsiteY2" fmla="*/ 0 h 144193"/>
                <a:gd name="connsiteX3" fmla="*/ 154464 w 154464"/>
                <a:gd name="connsiteY3" fmla="*/ 58761 h 144193"/>
                <a:gd name="connsiteX4" fmla="*/ 147462 w 154464"/>
                <a:gd name="connsiteY4" fmla="*/ 126265 h 144193"/>
                <a:gd name="connsiteX5" fmla="*/ 141736 w 154464"/>
                <a:gd name="connsiteY5" fmla="*/ 144193 h 144193"/>
                <a:gd name="connsiteX6" fmla="*/ 0 w 154464"/>
                <a:gd name="connsiteY6" fmla="*/ 144193 h 144193"/>
                <a:gd name="connsiteX7" fmla="*/ 4823 w 154464"/>
                <a:gd name="connsiteY7" fmla="*/ 137368 h 144193"/>
                <a:gd name="connsiteX8" fmla="*/ 21456 w 154464"/>
                <a:gd name="connsiteY8" fmla="*/ 58763 h 144193"/>
                <a:gd name="connsiteX9" fmla="*/ 21456 w 154464"/>
                <a:gd name="connsiteY9" fmla="*/ 58763 h 144193"/>
                <a:gd name="connsiteX10" fmla="*/ 21456 w 154464"/>
                <a:gd name="connsiteY10" fmla="*/ 58762 h 144193"/>
                <a:gd name="connsiteX11" fmla="*/ 17156 w 154464"/>
                <a:gd name="connsiteY11" fmla="*/ 18064 h 144193"/>
                <a:gd name="connsiteX12" fmla="*/ 9723 w 154464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464" h="144193">
                  <a:moveTo>
                    <a:pt x="9723" y="0"/>
                  </a:moveTo>
                  <a:lnTo>
                    <a:pt x="11279" y="0"/>
                  </a:lnTo>
                  <a:lnTo>
                    <a:pt x="148369" y="0"/>
                  </a:lnTo>
                  <a:lnTo>
                    <a:pt x="154464" y="58761"/>
                  </a:lnTo>
                  <a:cubicBezTo>
                    <a:pt x="154464" y="81885"/>
                    <a:pt x="152053" y="104461"/>
                    <a:pt x="147462" y="126265"/>
                  </a:cubicBezTo>
                  <a:lnTo>
                    <a:pt x="141736" y="144193"/>
                  </a:lnTo>
                  <a:lnTo>
                    <a:pt x="0" y="144193"/>
                  </a:lnTo>
                  <a:lnTo>
                    <a:pt x="4823" y="137368"/>
                  </a:lnTo>
                  <a:cubicBezTo>
                    <a:pt x="15534" y="113208"/>
                    <a:pt x="21456" y="86645"/>
                    <a:pt x="21456" y="58763"/>
                  </a:cubicBezTo>
                  <a:lnTo>
                    <a:pt x="21456" y="58763"/>
                  </a:lnTo>
                  <a:lnTo>
                    <a:pt x="21456" y="58762"/>
                  </a:lnTo>
                  <a:lnTo>
                    <a:pt x="17156" y="18064"/>
                  </a:lnTo>
                  <a:lnTo>
                    <a:pt x="9723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83" name="Forma Livre: Forma 282">
              <a:extLst>
                <a:ext uri="{FF2B5EF4-FFF2-40B4-BE49-F238E27FC236}">
                  <a16:creationId xmlns:a16="http://schemas.microsoft.com/office/drawing/2014/main" id="{93F6BDDE-BD88-4B86-8DE5-C03417DEFC0B}"/>
                </a:ext>
              </a:extLst>
            </p:cNvPr>
            <p:cNvSpPr/>
            <p:nvPr/>
          </p:nvSpPr>
          <p:spPr>
            <a:xfrm>
              <a:off x="5971738" y="3356903"/>
              <a:ext cx="150285" cy="144193"/>
            </a:xfrm>
            <a:custGeom>
              <a:avLst/>
              <a:gdLst>
                <a:gd name="connsiteX0" fmla="*/ 8512 w 150285"/>
                <a:gd name="connsiteY0" fmla="*/ 0 h 144193"/>
                <a:gd name="connsiteX1" fmla="*/ 147568 w 150285"/>
                <a:gd name="connsiteY1" fmla="*/ 0 h 144193"/>
                <a:gd name="connsiteX2" fmla="*/ 150285 w 150285"/>
                <a:gd name="connsiteY2" fmla="*/ 0 h 144193"/>
                <a:gd name="connsiteX3" fmla="*/ 137308 w 150285"/>
                <a:gd name="connsiteY3" fmla="*/ 31535 h 144193"/>
                <a:gd name="connsiteX4" fmla="*/ 133008 w 150285"/>
                <a:gd name="connsiteY4" fmla="*/ 72233 h 144193"/>
                <a:gd name="connsiteX5" fmla="*/ 133008 w 150285"/>
                <a:gd name="connsiteY5" fmla="*/ 72234 h 144193"/>
                <a:gd name="connsiteX6" fmla="*/ 133008 w 150285"/>
                <a:gd name="connsiteY6" fmla="*/ 72234 h 144193"/>
                <a:gd name="connsiteX7" fmla="*/ 137308 w 150285"/>
                <a:gd name="connsiteY7" fmla="*/ 112932 h 144193"/>
                <a:gd name="connsiteX8" fmla="*/ 147479 w 150285"/>
                <a:gd name="connsiteY8" fmla="*/ 144193 h 144193"/>
                <a:gd name="connsiteX9" fmla="*/ 8426 w 150285"/>
                <a:gd name="connsiteY9" fmla="*/ 144193 h 144193"/>
                <a:gd name="connsiteX10" fmla="*/ 7002 w 150285"/>
                <a:gd name="connsiteY10" fmla="*/ 139736 h 144193"/>
                <a:gd name="connsiteX11" fmla="*/ 0 w 150285"/>
                <a:gd name="connsiteY11" fmla="*/ 72232 h 144193"/>
                <a:gd name="connsiteX12" fmla="*/ 7002 w 150285"/>
                <a:gd name="connsiteY12" fmla="*/ 4728 h 144193"/>
                <a:gd name="connsiteX13" fmla="*/ 8512 w 150285"/>
                <a:gd name="connsiteY13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285" h="144193">
                  <a:moveTo>
                    <a:pt x="8512" y="0"/>
                  </a:moveTo>
                  <a:lnTo>
                    <a:pt x="147568" y="0"/>
                  </a:lnTo>
                  <a:lnTo>
                    <a:pt x="150285" y="0"/>
                  </a:lnTo>
                  <a:lnTo>
                    <a:pt x="137308" y="31535"/>
                  </a:lnTo>
                  <a:lnTo>
                    <a:pt x="133008" y="72233"/>
                  </a:lnTo>
                  <a:lnTo>
                    <a:pt x="133008" y="72234"/>
                  </a:lnTo>
                  <a:lnTo>
                    <a:pt x="133008" y="72234"/>
                  </a:lnTo>
                  <a:cubicBezTo>
                    <a:pt x="133008" y="86175"/>
                    <a:pt x="134489" y="99786"/>
                    <a:pt x="137308" y="112932"/>
                  </a:cubicBezTo>
                  <a:lnTo>
                    <a:pt x="147479" y="144193"/>
                  </a:lnTo>
                  <a:lnTo>
                    <a:pt x="8426" y="144193"/>
                  </a:lnTo>
                  <a:lnTo>
                    <a:pt x="7002" y="139736"/>
                  </a:lnTo>
                  <a:cubicBezTo>
                    <a:pt x="2411" y="117932"/>
                    <a:pt x="0" y="95356"/>
                    <a:pt x="0" y="72232"/>
                  </a:cubicBezTo>
                  <a:cubicBezTo>
                    <a:pt x="0" y="49109"/>
                    <a:pt x="2411" y="26532"/>
                    <a:pt x="7002" y="4728"/>
                  </a:cubicBezTo>
                  <a:lnTo>
                    <a:pt x="8512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81" name="Forma Livre: Forma 280">
              <a:extLst>
                <a:ext uri="{FF2B5EF4-FFF2-40B4-BE49-F238E27FC236}">
                  <a16:creationId xmlns:a16="http://schemas.microsoft.com/office/drawing/2014/main" id="{F1C55CED-A7F5-4973-8563-923339EB446F}"/>
                </a:ext>
              </a:extLst>
            </p:cNvPr>
            <p:cNvSpPr/>
            <p:nvPr/>
          </p:nvSpPr>
          <p:spPr>
            <a:xfrm>
              <a:off x="6510771" y="3356903"/>
              <a:ext cx="150284" cy="144193"/>
            </a:xfrm>
            <a:custGeom>
              <a:avLst/>
              <a:gdLst>
                <a:gd name="connsiteX0" fmla="*/ 0 w 150284"/>
                <a:gd name="connsiteY0" fmla="*/ 0 h 144193"/>
                <a:gd name="connsiteX1" fmla="*/ 2717 w 150284"/>
                <a:gd name="connsiteY1" fmla="*/ 0 h 144193"/>
                <a:gd name="connsiteX2" fmla="*/ 141772 w 150284"/>
                <a:gd name="connsiteY2" fmla="*/ 0 h 144193"/>
                <a:gd name="connsiteX3" fmla="*/ 143282 w 150284"/>
                <a:gd name="connsiteY3" fmla="*/ 4728 h 144193"/>
                <a:gd name="connsiteX4" fmla="*/ 150284 w 150284"/>
                <a:gd name="connsiteY4" fmla="*/ 72232 h 144193"/>
                <a:gd name="connsiteX5" fmla="*/ 143282 w 150284"/>
                <a:gd name="connsiteY5" fmla="*/ 139736 h 144193"/>
                <a:gd name="connsiteX6" fmla="*/ 141859 w 150284"/>
                <a:gd name="connsiteY6" fmla="*/ 144193 h 144193"/>
                <a:gd name="connsiteX7" fmla="*/ 2806 w 150284"/>
                <a:gd name="connsiteY7" fmla="*/ 144193 h 144193"/>
                <a:gd name="connsiteX8" fmla="*/ 12976 w 150284"/>
                <a:gd name="connsiteY8" fmla="*/ 112932 h 144193"/>
                <a:gd name="connsiteX9" fmla="*/ 17276 w 150284"/>
                <a:gd name="connsiteY9" fmla="*/ 72234 h 144193"/>
                <a:gd name="connsiteX10" fmla="*/ 17276 w 150284"/>
                <a:gd name="connsiteY10" fmla="*/ 72234 h 144193"/>
                <a:gd name="connsiteX11" fmla="*/ 17276 w 150284"/>
                <a:gd name="connsiteY11" fmla="*/ 72233 h 144193"/>
                <a:gd name="connsiteX12" fmla="*/ 12976 w 150284"/>
                <a:gd name="connsiteY12" fmla="*/ 31535 h 144193"/>
                <a:gd name="connsiteX13" fmla="*/ 0 w 150284"/>
                <a:gd name="connsiteY13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284" h="144193">
                  <a:moveTo>
                    <a:pt x="0" y="0"/>
                  </a:moveTo>
                  <a:lnTo>
                    <a:pt x="2717" y="0"/>
                  </a:lnTo>
                  <a:lnTo>
                    <a:pt x="141772" y="0"/>
                  </a:lnTo>
                  <a:lnTo>
                    <a:pt x="143282" y="4728"/>
                  </a:lnTo>
                  <a:cubicBezTo>
                    <a:pt x="147873" y="26532"/>
                    <a:pt x="150284" y="49109"/>
                    <a:pt x="150284" y="72232"/>
                  </a:cubicBezTo>
                  <a:cubicBezTo>
                    <a:pt x="150284" y="95356"/>
                    <a:pt x="147873" y="117932"/>
                    <a:pt x="143282" y="139736"/>
                  </a:cubicBezTo>
                  <a:lnTo>
                    <a:pt x="141859" y="144193"/>
                  </a:lnTo>
                  <a:lnTo>
                    <a:pt x="2806" y="144193"/>
                  </a:lnTo>
                  <a:lnTo>
                    <a:pt x="12976" y="112932"/>
                  </a:lnTo>
                  <a:cubicBezTo>
                    <a:pt x="15796" y="99786"/>
                    <a:pt x="17276" y="86175"/>
                    <a:pt x="17276" y="72234"/>
                  </a:cubicBezTo>
                  <a:lnTo>
                    <a:pt x="17276" y="72234"/>
                  </a:lnTo>
                  <a:lnTo>
                    <a:pt x="17276" y="72233"/>
                  </a:lnTo>
                  <a:lnTo>
                    <a:pt x="12976" y="31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80" name="Forma Livre: Forma 279">
              <a:extLst>
                <a:ext uri="{FF2B5EF4-FFF2-40B4-BE49-F238E27FC236}">
                  <a16:creationId xmlns:a16="http://schemas.microsoft.com/office/drawing/2014/main" id="{1D9C263B-73DA-44D6-A1E0-723201673104}"/>
                </a:ext>
              </a:extLst>
            </p:cNvPr>
            <p:cNvSpPr/>
            <p:nvPr/>
          </p:nvSpPr>
          <p:spPr>
            <a:xfrm>
              <a:off x="6843936" y="3356903"/>
              <a:ext cx="154465" cy="144193"/>
            </a:xfrm>
            <a:custGeom>
              <a:avLst/>
              <a:gdLst>
                <a:gd name="connsiteX0" fmla="*/ 6095 w 154465"/>
                <a:gd name="connsiteY0" fmla="*/ 0 h 144193"/>
                <a:gd name="connsiteX1" fmla="*/ 143184 w 154465"/>
                <a:gd name="connsiteY1" fmla="*/ 0 h 144193"/>
                <a:gd name="connsiteX2" fmla="*/ 144741 w 154465"/>
                <a:gd name="connsiteY2" fmla="*/ 0 h 144193"/>
                <a:gd name="connsiteX3" fmla="*/ 137308 w 154465"/>
                <a:gd name="connsiteY3" fmla="*/ 18062 h 144193"/>
                <a:gd name="connsiteX4" fmla="*/ 133008 w 154465"/>
                <a:gd name="connsiteY4" fmla="*/ 58760 h 144193"/>
                <a:gd name="connsiteX5" fmla="*/ 133008 w 154465"/>
                <a:gd name="connsiteY5" fmla="*/ 58761 h 144193"/>
                <a:gd name="connsiteX6" fmla="*/ 133008 w 154465"/>
                <a:gd name="connsiteY6" fmla="*/ 58761 h 144193"/>
                <a:gd name="connsiteX7" fmla="*/ 149641 w 154465"/>
                <a:gd name="connsiteY7" fmla="*/ 137366 h 144193"/>
                <a:gd name="connsiteX8" fmla="*/ 154465 w 154465"/>
                <a:gd name="connsiteY8" fmla="*/ 144193 h 144193"/>
                <a:gd name="connsiteX9" fmla="*/ 12729 w 154465"/>
                <a:gd name="connsiteY9" fmla="*/ 144193 h 144193"/>
                <a:gd name="connsiteX10" fmla="*/ 7002 w 154465"/>
                <a:gd name="connsiteY10" fmla="*/ 126263 h 144193"/>
                <a:gd name="connsiteX11" fmla="*/ 0 w 154465"/>
                <a:gd name="connsiteY11" fmla="*/ 58759 h 144193"/>
                <a:gd name="connsiteX12" fmla="*/ 6095 w 154465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465" h="144193">
                  <a:moveTo>
                    <a:pt x="6095" y="0"/>
                  </a:moveTo>
                  <a:lnTo>
                    <a:pt x="143184" y="0"/>
                  </a:lnTo>
                  <a:lnTo>
                    <a:pt x="144741" y="0"/>
                  </a:lnTo>
                  <a:lnTo>
                    <a:pt x="137308" y="18062"/>
                  </a:lnTo>
                  <a:lnTo>
                    <a:pt x="133008" y="58760"/>
                  </a:lnTo>
                  <a:lnTo>
                    <a:pt x="133008" y="58761"/>
                  </a:lnTo>
                  <a:lnTo>
                    <a:pt x="133008" y="58761"/>
                  </a:lnTo>
                  <a:cubicBezTo>
                    <a:pt x="133008" y="86643"/>
                    <a:pt x="138931" y="113206"/>
                    <a:pt x="149641" y="137366"/>
                  </a:cubicBezTo>
                  <a:lnTo>
                    <a:pt x="154465" y="144193"/>
                  </a:lnTo>
                  <a:lnTo>
                    <a:pt x="12729" y="144193"/>
                  </a:lnTo>
                  <a:lnTo>
                    <a:pt x="7002" y="126263"/>
                  </a:lnTo>
                  <a:cubicBezTo>
                    <a:pt x="2411" y="104459"/>
                    <a:pt x="0" y="81883"/>
                    <a:pt x="0" y="58759"/>
                  </a:cubicBezTo>
                  <a:lnTo>
                    <a:pt x="609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78" name="Forma Livre: Forma 277">
              <a:extLst>
                <a:ext uri="{FF2B5EF4-FFF2-40B4-BE49-F238E27FC236}">
                  <a16:creationId xmlns:a16="http://schemas.microsoft.com/office/drawing/2014/main" id="{6ACF8576-18F2-4FD5-973B-929A9A5E2125}"/>
                </a:ext>
              </a:extLst>
            </p:cNvPr>
            <p:cNvSpPr/>
            <p:nvPr/>
          </p:nvSpPr>
          <p:spPr>
            <a:xfrm>
              <a:off x="7378789" y="3356903"/>
              <a:ext cx="154465" cy="144193"/>
            </a:xfrm>
            <a:custGeom>
              <a:avLst/>
              <a:gdLst>
                <a:gd name="connsiteX0" fmla="*/ 9725 w 154465"/>
                <a:gd name="connsiteY0" fmla="*/ 0 h 144193"/>
                <a:gd name="connsiteX1" fmla="*/ 11281 w 154465"/>
                <a:gd name="connsiteY1" fmla="*/ 0 h 144193"/>
                <a:gd name="connsiteX2" fmla="*/ 148370 w 154465"/>
                <a:gd name="connsiteY2" fmla="*/ 0 h 144193"/>
                <a:gd name="connsiteX3" fmla="*/ 154465 w 154465"/>
                <a:gd name="connsiteY3" fmla="*/ 58759 h 144193"/>
                <a:gd name="connsiteX4" fmla="*/ 147463 w 154465"/>
                <a:gd name="connsiteY4" fmla="*/ 126263 h 144193"/>
                <a:gd name="connsiteX5" fmla="*/ 141736 w 154465"/>
                <a:gd name="connsiteY5" fmla="*/ 144193 h 144193"/>
                <a:gd name="connsiteX6" fmla="*/ 0 w 154465"/>
                <a:gd name="connsiteY6" fmla="*/ 144193 h 144193"/>
                <a:gd name="connsiteX7" fmla="*/ 4824 w 154465"/>
                <a:gd name="connsiteY7" fmla="*/ 137366 h 144193"/>
                <a:gd name="connsiteX8" fmla="*/ 21457 w 154465"/>
                <a:gd name="connsiteY8" fmla="*/ 58761 h 144193"/>
                <a:gd name="connsiteX9" fmla="*/ 21457 w 154465"/>
                <a:gd name="connsiteY9" fmla="*/ 58761 h 144193"/>
                <a:gd name="connsiteX10" fmla="*/ 21457 w 154465"/>
                <a:gd name="connsiteY10" fmla="*/ 58760 h 144193"/>
                <a:gd name="connsiteX11" fmla="*/ 17157 w 154465"/>
                <a:gd name="connsiteY11" fmla="*/ 18062 h 144193"/>
                <a:gd name="connsiteX12" fmla="*/ 9725 w 154465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465" h="144193">
                  <a:moveTo>
                    <a:pt x="9725" y="0"/>
                  </a:moveTo>
                  <a:lnTo>
                    <a:pt x="11281" y="0"/>
                  </a:lnTo>
                  <a:lnTo>
                    <a:pt x="148370" y="0"/>
                  </a:lnTo>
                  <a:lnTo>
                    <a:pt x="154465" y="58759"/>
                  </a:lnTo>
                  <a:cubicBezTo>
                    <a:pt x="154465" y="81883"/>
                    <a:pt x="152054" y="104459"/>
                    <a:pt x="147463" y="126263"/>
                  </a:cubicBezTo>
                  <a:lnTo>
                    <a:pt x="141736" y="144193"/>
                  </a:lnTo>
                  <a:lnTo>
                    <a:pt x="0" y="144193"/>
                  </a:lnTo>
                  <a:lnTo>
                    <a:pt x="4824" y="137366"/>
                  </a:lnTo>
                  <a:cubicBezTo>
                    <a:pt x="15535" y="113206"/>
                    <a:pt x="21457" y="86643"/>
                    <a:pt x="21457" y="58761"/>
                  </a:cubicBezTo>
                  <a:lnTo>
                    <a:pt x="21457" y="58761"/>
                  </a:lnTo>
                  <a:lnTo>
                    <a:pt x="21457" y="58760"/>
                  </a:lnTo>
                  <a:lnTo>
                    <a:pt x="17157" y="18062"/>
                  </a:lnTo>
                  <a:lnTo>
                    <a:pt x="972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77" name="Forma Livre: Forma 276">
              <a:extLst>
                <a:ext uri="{FF2B5EF4-FFF2-40B4-BE49-F238E27FC236}">
                  <a16:creationId xmlns:a16="http://schemas.microsoft.com/office/drawing/2014/main" id="{F452A7F1-0C26-4361-BCF7-DE6E99D625BF}"/>
                </a:ext>
              </a:extLst>
            </p:cNvPr>
            <p:cNvSpPr/>
            <p:nvPr/>
          </p:nvSpPr>
          <p:spPr>
            <a:xfrm>
              <a:off x="7716133" y="3356903"/>
              <a:ext cx="157148" cy="144193"/>
            </a:xfrm>
            <a:custGeom>
              <a:avLst/>
              <a:gdLst>
                <a:gd name="connsiteX0" fmla="*/ 13840 w 157148"/>
                <a:gd name="connsiteY0" fmla="*/ 0 h 144193"/>
                <a:gd name="connsiteX1" fmla="*/ 156924 w 157148"/>
                <a:gd name="connsiteY1" fmla="*/ 0 h 144193"/>
                <a:gd name="connsiteX2" fmla="*/ 157148 w 157148"/>
                <a:gd name="connsiteY2" fmla="*/ 0 h 144193"/>
                <a:gd name="connsiteX3" fmla="*/ 137308 w 157148"/>
                <a:gd name="connsiteY3" fmla="*/ 48214 h 144193"/>
                <a:gd name="connsiteX4" fmla="*/ 133008 w 157148"/>
                <a:gd name="connsiteY4" fmla="*/ 88912 h 144193"/>
                <a:gd name="connsiteX5" fmla="*/ 133008 w 157148"/>
                <a:gd name="connsiteY5" fmla="*/ 88913 h 144193"/>
                <a:gd name="connsiteX6" fmla="*/ 133008 w 157148"/>
                <a:gd name="connsiteY6" fmla="*/ 88913 h 144193"/>
                <a:gd name="connsiteX7" fmla="*/ 137308 w 157148"/>
                <a:gd name="connsiteY7" fmla="*/ 129611 h 144193"/>
                <a:gd name="connsiteX8" fmla="*/ 142052 w 157148"/>
                <a:gd name="connsiteY8" fmla="*/ 144193 h 144193"/>
                <a:gd name="connsiteX9" fmla="*/ 5734 w 157148"/>
                <a:gd name="connsiteY9" fmla="*/ 144193 h 144193"/>
                <a:gd name="connsiteX10" fmla="*/ 0 w 157148"/>
                <a:gd name="connsiteY10" fmla="*/ 88911 h 144193"/>
                <a:gd name="connsiteX11" fmla="*/ 7002 w 157148"/>
                <a:gd name="connsiteY11" fmla="*/ 21407 h 144193"/>
                <a:gd name="connsiteX12" fmla="*/ 13840 w 157148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8" h="144193">
                  <a:moveTo>
                    <a:pt x="13840" y="0"/>
                  </a:moveTo>
                  <a:lnTo>
                    <a:pt x="156924" y="0"/>
                  </a:lnTo>
                  <a:lnTo>
                    <a:pt x="157148" y="0"/>
                  </a:lnTo>
                  <a:lnTo>
                    <a:pt x="137308" y="48214"/>
                  </a:lnTo>
                  <a:lnTo>
                    <a:pt x="133008" y="88912"/>
                  </a:lnTo>
                  <a:lnTo>
                    <a:pt x="133008" y="88913"/>
                  </a:lnTo>
                  <a:lnTo>
                    <a:pt x="133008" y="88913"/>
                  </a:lnTo>
                  <a:cubicBezTo>
                    <a:pt x="133008" y="102854"/>
                    <a:pt x="134489" y="116465"/>
                    <a:pt x="137308" y="129611"/>
                  </a:cubicBezTo>
                  <a:lnTo>
                    <a:pt x="142052" y="144193"/>
                  </a:lnTo>
                  <a:lnTo>
                    <a:pt x="5734" y="144193"/>
                  </a:lnTo>
                  <a:lnTo>
                    <a:pt x="0" y="88911"/>
                  </a:lnTo>
                  <a:cubicBezTo>
                    <a:pt x="0" y="65788"/>
                    <a:pt x="2411" y="43211"/>
                    <a:pt x="7002" y="21407"/>
                  </a:cubicBezTo>
                  <a:lnTo>
                    <a:pt x="1384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75" name="Forma Livre: Forma 274">
              <a:extLst>
                <a:ext uri="{FF2B5EF4-FFF2-40B4-BE49-F238E27FC236}">
                  <a16:creationId xmlns:a16="http://schemas.microsoft.com/office/drawing/2014/main" id="{85BBA566-FC24-4F9C-BF95-CD8F5C67D2B2}"/>
                </a:ext>
              </a:extLst>
            </p:cNvPr>
            <p:cNvSpPr/>
            <p:nvPr/>
          </p:nvSpPr>
          <p:spPr>
            <a:xfrm>
              <a:off x="8248305" y="3356903"/>
              <a:ext cx="157147" cy="144193"/>
            </a:xfrm>
            <a:custGeom>
              <a:avLst/>
              <a:gdLst>
                <a:gd name="connsiteX0" fmla="*/ 0 w 157147"/>
                <a:gd name="connsiteY0" fmla="*/ 0 h 144193"/>
                <a:gd name="connsiteX1" fmla="*/ 224 w 157147"/>
                <a:gd name="connsiteY1" fmla="*/ 0 h 144193"/>
                <a:gd name="connsiteX2" fmla="*/ 143307 w 157147"/>
                <a:gd name="connsiteY2" fmla="*/ 0 h 144193"/>
                <a:gd name="connsiteX3" fmla="*/ 150145 w 157147"/>
                <a:gd name="connsiteY3" fmla="*/ 21407 h 144193"/>
                <a:gd name="connsiteX4" fmla="*/ 157147 w 157147"/>
                <a:gd name="connsiteY4" fmla="*/ 88911 h 144193"/>
                <a:gd name="connsiteX5" fmla="*/ 151413 w 157147"/>
                <a:gd name="connsiteY5" fmla="*/ 144193 h 144193"/>
                <a:gd name="connsiteX6" fmla="*/ 15095 w 157147"/>
                <a:gd name="connsiteY6" fmla="*/ 144193 h 144193"/>
                <a:gd name="connsiteX7" fmla="*/ 19839 w 157147"/>
                <a:gd name="connsiteY7" fmla="*/ 129611 h 144193"/>
                <a:gd name="connsiteX8" fmla="*/ 24139 w 157147"/>
                <a:gd name="connsiteY8" fmla="*/ 88913 h 144193"/>
                <a:gd name="connsiteX9" fmla="*/ 24139 w 157147"/>
                <a:gd name="connsiteY9" fmla="*/ 88913 h 144193"/>
                <a:gd name="connsiteX10" fmla="*/ 24139 w 157147"/>
                <a:gd name="connsiteY10" fmla="*/ 88912 h 144193"/>
                <a:gd name="connsiteX11" fmla="*/ 19839 w 157147"/>
                <a:gd name="connsiteY11" fmla="*/ 48214 h 144193"/>
                <a:gd name="connsiteX12" fmla="*/ 0 w 157147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7" h="144193">
                  <a:moveTo>
                    <a:pt x="0" y="0"/>
                  </a:moveTo>
                  <a:lnTo>
                    <a:pt x="224" y="0"/>
                  </a:lnTo>
                  <a:lnTo>
                    <a:pt x="143307" y="0"/>
                  </a:lnTo>
                  <a:lnTo>
                    <a:pt x="150145" y="21407"/>
                  </a:lnTo>
                  <a:cubicBezTo>
                    <a:pt x="154736" y="43211"/>
                    <a:pt x="157147" y="65788"/>
                    <a:pt x="157147" y="88911"/>
                  </a:cubicBezTo>
                  <a:lnTo>
                    <a:pt x="151413" y="144193"/>
                  </a:lnTo>
                  <a:lnTo>
                    <a:pt x="15095" y="144193"/>
                  </a:lnTo>
                  <a:lnTo>
                    <a:pt x="19839" y="129611"/>
                  </a:lnTo>
                  <a:cubicBezTo>
                    <a:pt x="22659" y="116465"/>
                    <a:pt x="24139" y="102854"/>
                    <a:pt x="24139" y="88913"/>
                  </a:cubicBezTo>
                  <a:lnTo>
                    <a:pt x="24139" y="88913"/>
                  </a:lnTo>
                  <a:lnTo>
                    <a:pt x="24139" y="88912"/>
                  </a:lnTo>
                  <a:lnTo>
                    <a:pt x="19839" y="4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74" name="Forma Livre: Forma 273">
              <a:extLst>
                <a:ext uri="{FF2B5EF4-FFF2-40B4-BE49-F238E27FC236}">
                  <a16:creationId xmlns:a16="http://schemas.microsoft.com/office/drawing/2014/main" id="{014BAA03-B970-4227-ABCA-2EBFB2CBA412}"/>
                </a:ext>
              </a:extLst>
            </p:cNvPr>
            <p:cNvSpPr/>
            <p:nvPr/>
          </p:nvSpPr>
          <p:spPr>
            <a:xfrm>
              <a:off x="1196512" y="3501096"/>
              <a:ext cx="406453" cy="148566"/>
            </a:xfrm>
            <a:custGeom>
              <a:avLst/>
              <a:gdLst>
                <a:gd name="connsiteX0" fmla="*/ 0 w 406453"/>
                <a:gd name="connsiteY0" fmla="*/ 0 h 148566"/>
                <a:gd name="connsiteX1" fmla="*/ 0 w 406453"/>
                <a:gd name="connsiteY1" fmla="*/ 0 h 148566"/>
                <a:gd name="connsiteX2" fmla="*/ 8208 w 406453"/>
                <a:gd name="connsiteY2" fmla="*/ 25229 h 148566"/>
                <a:gd name="connsiteX3" fmla="*/ 16026 w 406453"/>
                <a:gd name="connsiteY3" fmla="*/ 36293 h 148566"/>
                <a:gd name="connsiteX4" fmla="*/ 42286 w 406453"/>
                <a:gd name="connsiteY4" fmla="*/ 73455 h 148566"/>
                <a:gd name="connsiteX5" fmla="*/ 53566 w 406453"/>
                <a:gd name="connsiteY5" fmla="*/ 89418 h 148566"/>
                <a:gd name="connsiteX6" fmla="*/ 61265 w 406453"/>
                <a:gd name="connsiteY6" fmla="*/ 94370 h 148566"/>
                <a:gd name="connsiteX7" fmla="*/ 103684 w 406453"/>
                <a:gd name="connsiteY7" fmla="*/ 121658 h 148566"/>
                <a:gd name="connsiteX8" fmla="*/ 120842 w 406453"/>
                <a:gd name="connsiteY8" fmla="*/ 132695 h 148566"/>
                <a:gd name="connsiteX9" fmla="*/ 127390 w 406453"/>
                <a:gd name="connsiteY9" fmla="*/ 134635 h 148566"/>
                <a:gd name="connsiteX10" fmla="*/ 136474 w 406453"/>
                <a:gd name="connsiteY10" fmla="*/ 137325 h 148566"/>
                <a:gd name="connsiteX11" fmla="*/ 160571 w 406453"/>
                <a:gd name="connsiteY11" fmla="*/ 144462 h 148566"/>
                <a:gd name="connsiteX12" fmla="*/ 203226 w 406453"/>
                <a:gd name="connsiteY12" fmla="*/ 148565 h 148566"/>
                <a:gd name="connsiteX13" fmla="*/ 245881 w 406453"/>
                <a:gd name="connsiteY13" fmla="*/ 144462 h 148566"/>
                <a:gd name="connsiteX14" fmla="*/ 269978 w 406453"/>
                <a:gd name="connsiteY14" fmla="*/ 137325 h 148566"/>
                <a:gd name="connsiteX15" fmla="*/ 279062 w 406453"/>
                <a:gd name="connsiteY15" fmla="*/ 134635 h 148566"/>
                <a:gd name="connsiteX16" fmla="*/ 285610 w 406453"/>
                <a:gd name="connsiteY16" fmla="*/ 132695 h 148566"/>
                <a:gd name="connsiteX17" fmla="*/ 302766 w 406453"/>
                <a:gd name="connsiteY17" fmla="*/ 121659 h 148566"/>
                <a:gd name="connsiteX18" fmla="*/ 345190 w 406453"/>
                <a:gd name="connsiteY18" fmla="*/ 94369 h 148566"/>
                <a:gd name="connsiteX19" fmla="*/ 352886 w 406453"/>
                <a:gd name="connsiteY19" fmla="*/ 89418 h 148566"/>
                <a:gd name="connsiteX20" fmla="*/ 364162 w 406453"/>
                <a:gd name="connsiteY20" fmla="*/ 73460 h 148566"/>
                <a:gd name="connsiteX21" fmla="*/ 390428 w 406453"/>
                <a:gd name="connsiteY21" fmla="*/ 36290 h 148566"/>
                <a:gd name="connsiteX22" fmla="*/ 398244 w 406453"/>
                <a:gd name="connsiteY22" fmla="*/ 25229 h 148566"/>
                <a:gd name="connsiteX23" fmla="*/ 406452 w 406453"/>
                <a:gd name="connsiteY23" fmla="*/ 0 h 148566"/>
                <a:gd name="connsiteX24" fmla="*/ 406453 w 406453"/>
                <a:gd name="connsiteY24" fmla="*/ 0 h 148566"/>
                <a:gd name="connsiteX25" fmla="*/ 398244 w 406453"/>
                <a:gd name="connsiteY25" fmla="*/ 25230 h 148566"/>
                <a:gd name="connsiteX26" fmla="*/ 390427 w 406453"/>
                <a:gd name="connsiteY26" fmla="*/ 36293 h 148566"/>
                <a:gd name="connsiteX27" fmla="*/ 364166 w 406453"/>
                <a:gd name="connsiteY27" fmla="*/ 73457 h 148566"/>
                <a:gd name="connsiteX28" fmla="*/ 352886 w 406453"/>
                <a:gd name="connsiteY28" fmla="*/ 89419 h 148566"/>
                <a:gd name="connsiteX29" fmla="*/ 345188 w 406453"/>
                <a:gd name="connsiteY29" fmla="*/ 94371 h 148566"/>
                <a:gd name="connsiteX30" fmla="*/ 302776 w 406453"/>
                <a:gd name="connsiteY30" fmla="*/ 121653 h 148566"/>
                <a:gd name="connsiteX31" fmla="*/ 285610 w 406453"/>
                <a:gd name="connsiteY31" fmla="*/ 132696 h 148566"/>
                <a:gd name="connsiteX32" fmla="*/ 279058 w 406453"/>
                <a:gd name="connsiteY32" fmla="*/ 134637 h 148566"/>
                <a:gd name="connsiteX33" fmla="*/ 269986 w 406453"/>
                <a:gd name="connsiteY33" fmla="*/ 137324 h 148566"/>
                <a:gd name="connsiteX34" fmla="*/ 245881 w 406453"/>
                <a:gd name="connsiteY34" fmla="*/ 144463 h 148566"/>
                <a:gd name="connsiteX35" fmla="*/ 203226 w 406453"/>
                <a:gd name="connsiteY35" fmla="*/ 148566 h 148566"/>
                <a:gd name="connsiteX36" fmla="*/ 160571 w 406453"/>
                <a:gd name="connsiteY36" fmla="*/ 144463 h 148566"/>
                <a:gd name="connsiteX37" fmla="*/ 136466 w 406453"/>
                <a:gd name="connsiteY37" fmla="*/ 137324 h 148566"/>
                <a:gd name="connsiteX38" fmla="*/ 127394 w 406453"/>
                <a:gd name="connsiteY38" fmla="*/ 134637 h 148566"/>
                <a:gd name="connsiteX39" fmla="*/ 120842 w 406453"/>
                <a:gd name="connsiteY39" fmla="*/ 132696 h 148566"/>
                <a:gd name="connsiteX40" fmla="*/ 103673 w 406453"/>
                <a:gd name="connsiteY40" fmla="*/ 121652 h 148566"/>
                <a:gd name="connsiteX41" fmla="*/ 61267 w 406453"/>
                <a:gd name="connsiteY41" fmla="*/ 94373 h 148566"/>
                <a:gd name="connsiteX42" fmla="*/ 53566 w 406453"/>
                <a:gd name="connsiteY42" fmla="*/ 89419 h 148566"/>
                <a:gd name="connsiteX43" fmla="*/ 42283 w 406453"/>
                <a:gd name="connsiteY43" fmla="*/ 73452 h 148566"/>
                <a:gd name="connsiteX44" fmla="*/ 16027 w 406453"/>
                <a:gd name="connsiteY44" fmla="*/ 36295 h 148566"/>
                <a:gd name="connsiteX45" fmla="*/ 8208 w 406453"/>
                <a:gd name="connsiteY45" fmla="*/ 25230 h 148566"/>
                <a:gd name="connsiteX46" fmla="*/ 0 w 406453"/>
                <a:gd name="connsiteY46" fmla="*/ 0 h 14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6453" h="148566">
                  <a:moveTo>
                    <a:pt x="0" y="0"/>
                  </a:moveTo>
                  <a:lnTo>
                    <a:pt x="0" y="0"/>
                  </a:lnTo>
                  <a:lnTo>
                    <a:pt x="8208" y="25229"/>
                  </a:lnTo>
                  <a:lnTo>
                    <a:pt x="16026" y="36293"/>
                  </a:lnTo>
                  <a:lnTo>
                    <a:pt x="42286" y="73455"/>
                  </a:lnTo>
                  <a:lnTo>
                    <a:pt x="53566" y="89418"/>
                  </a:lnTo>
                  <a:lnTo>
                    <a:pt x="61265" y="94370"/>
                  </a:lnTo>
                  <a:lnTo>
                    <a:pt x="103684" y="121658"/>
                  </a:lnTo>
                  <a:lnTo>
                    <a:pt x="120842" y="132695"/>
                  </a:lnTo>
                  <a:lnTo>
                    <a:pt x="127390" y="134635"/>
                  </a:lnTo>
                  <a:lnTo>
                    <a:pt x="136474" y="137325"/>
                  </a:lnTo>
                  <a:lnTo>
                    <a:pt x="160571" y="144462"/>
                  </a:lnTo>
                  <a:cubicBezTo>
                    <a:pt x="174349" y="147152"/>
                    <a:pt x="188615" y="148565"/>
                    <a:pt x="203226" y="148565"/>
                  </a:cubicBezTo>
                  <a:cubicBezTo>
                    <a:pt x="217838" y="148565"/>
                    <a:pt x="232103" y="147152"/>
                    <a:pt x="245881" y="144462"/>
                  </a:cubicBezTo>
                  <a:lnTo>
                    <a:pt x="269978" y="137325"/>
                  </a:lnTo>
                  <a:lnTo>
                    <a:pt x="279062" y="134635"/>
                  </a:lnTo>
                  <a:lnTo>
                    <a:pt x="285610" y="132695"/>
                  </a:lnTo>
                  <a:lnTo>
                    <a:pt x="302766" y="121659"/>
                  </a:lnTo>
                  <a:lnTo>
                    <a:pt x="345190" y="94369"/>
                  </a:lnTo>
                  <a:lnTo>
                    <a:pt x="352886" y="89418"/>
                  </a:lnTo>
                  <a:lnTo>
                    <a:pt x="364162" y="73460"/>
                  </a:lnTo>
                  <a:lnTo>
                    <a:pt x="390428" y="36290"/>
                  </a:lnTo>
                  <a:lnTo>
                    <a:pt x="398244" y="25229"/>
                  </a:lnTo>
                  <a:lnTo>
                    <a:pt x="406452" y="0"/>
                  </a:lnTo>
                  <a:lnTo>
                    <a:pt x="406453" y="0"/>
                  </a:lnTo>
                  <a:lnTo>
                    <a:pt x="398244" y="25230"/>
                  </a:lnTo>
                  <a:lnTo>
                    <a:pt x="390427" y="36293"/>
                  </a:lnTo>
                  <a:lnTo>
                    <a:pt x="364166" y="73457"/>
                  </a:lnTo>
                  <a:lnTo>
                    <a:pt x="352886" y="89419"/>
                  </a:lnTo>
                  <a:lnTo>
                    <a:pt x="345188" y="94371"/>
                  </a:lnTo>
                  <a:lnTo>
                    <a:pt x="302776" y="121653"/>
                  </a:lnTo>
                  <a:lnTo>
                    <a:pt x="285610" y="132696"/>
                  </a:lnTo>
                  <a:lnTo>
                    <a:pt x="279058" y="134637"/>
                  </a:lnTo>
                  <a:lnTo>
                    <a:pt x="269986" y="137324"/>
                  </a:lnTo>
                  <a:lnTo>
                    <a:pt x="245881" y="144463"/>
                  </a:lnTo>
                  <a:cubicBezTo>
                    <a:pt x="232103" y="147153"/>
                    <a:pt x="217838" y="148566"/>
                    <a:pt x="203226" y="148566"/>
                  </a:cubicBezTo>
                  <a:cubicBezTo>
                    <a:pt x="188615" y="148566"/>
                    <a:pt x="174349" y="147153"/>
                    <a:pt x="160571" y="144463"/>
                  </a:cubicBezTo>
                  <a:lnTo>
                    <a:pt x="136466" y="137324"/>
                  </a:lnTo>
                  <a:lnTo>
                    <a:pt x="127394" y="134637"/>
                  </a:lnTo>
                  <a:lnTo>
                    <a:pt x="120842" y="132696"/>
                  </a:lnTo>
                  <a:lnTo>
                    <a:pt x="103673" y="121652"/>
                  </a:lnTo>
                  <a:lnTo>
                    <a:pt x="61267" y="94373"/>
                  </a:lnTo>
                  <a:lnTo>
                    <a:pt x="53566" y="89419"/>
                  </a:lnTo>
                  <a:lnTo>
                    <a:pt x="42283" y="73452"/>
                  </a:lnTo>
                  <a:lnTo>
                    <a:pt x="16027" y="36295"/>
                  </a:lnTo>
                  <a:lnTo>
                    <a:pt x="8208" y="25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73" name="Forma Livre: Forma 272">
              <a:extLst>
                <a:ext uri="{FF2B5EF4-FFF2-40B4-BE49-F238E27FC236}">
                  <a16:creationId xmlns:a16="http://schemas.microsoft.com/office/drawing/2014/main" id="{A2B5D8FC-BDCA-4657-9C43-D61EEB713474}"/>
                </a:ext>
              </a:extLst>
            </p:cNvPr>
            <p:cNvSpPr/>
            <p:nvPr/>
          </p:nvSpPr>
          <p:spPr>
            <a:xfrm>
              <a:off x="2069330" y="3501096"/>
              <a:ext cx="405213" cy="146660"/>
            </a:xfrm>
            <a:custGeom>
              <a:avLst/>
              <a:gdLst>
                <a:gd name="connsiteX0" fmla="*/ 0 w 405213"/>
                <a:gd name="connsiteY0" fmla="*/ 0 h 146660"/>
                <a:gd name="connsiteX1" fmla="*/ 0 w 405213"/>
                <a:gd name="connsiteY1" fmla="*/ 0 h 146660"/>
                <a:gd name="connsiteX2" fmla="*/ 7588 w 405213"/>
                <a:gd name="connsiteY2" fmla="*/ 23323 h 146660"/>
                <a:gd name="connsiteX3" fmla="*/ 15406 w 405213"/>
                <a:gd name="connsiteY3" fmla="*/ 34387 h 146660"/>
                <a:gd name="connsiteX4" fmla="*/ 41666 w 405213"/>
                <a:gd name="connsiteY4" fmla="*/ 71549 h 146660"/>
                <a:gd name="connsiteX5" fmla="*/ 52946 w 405213"/>
                <a:gd name="connsiteY5" fmla="*/ 87512 h 146660"/>
                <a:gd name="connsiteX6" fmla="*/ 60645 w 405213"/>
                <a:gd name="connsiteY6" fmla="*/ 92464 h 146660"/>
                <a:gd name="connsiteX7" fmla="*/ 103064 w 405213"/>
                <a:gd name="connsiteY7" fmla="*/ 119752 h 146660"/>
                <a:gd name="connsiteX8" fmla="*/ 120222 w 405213"/>
                <a:gd name="connsiteY8" fmla="*/ 130789 h 146660"/>
                <a:gd name="connsiteX9" fmla="*/ 126770 w 405213"/>
                <a:gd name="connsiteY9" fmla="*/ 132729 h 146660"/>
                <a:gd name="connsiteX10" fmla="*/ 135854 w 405213"/>
                <a:gd name="connsiteY10" fmla="*/ 135419 h 146660"/>
                <a:gd name="connsiteX11" fmla="*/ 159951 w 405213"/>
                <a:gd name="connsiteY11" fmla="*/ 142556 h 146660"/>
                <a:gd name="connsiteX12" fmla="*/ 202606 w 405213"/>
                <a:gd name="connsiteY12" fmla="*/ 146659 h 146660"/>
                <a:gd name="connsiteX13" fmla="*/ 245261 w 405213"/>
                <a:gd name="connsiteY13" fmla="*/ 142556 h 146660"/>
                <a:gd name="connsiteX14" fmla="*/ 269359 w 405213"/>
                <a:gd name="connsiteY14" fmla="*/ 135419 h 146660"/>
                <a:gd name="connsiteX15" fmla="*/ 278442 w 405213"/>
                <a:gd name="connsiteY15" fmla="*/ 132729 h 146660"/>
                <a:gd name="connsiteX16" fmla="*/ 284990 w 405213"/>
                <a:gd name="connsiteY16" fmla="*/ 130789 h 146660"/>
                <a:gd name="connsiteX17" fmla="*/ 302146 w 405213"/>
                <a:gd name="connsiteY17" fmla="*/ 119753 h 146660"/>
                <a:gd name="connsiteX18" fmla="*/ 344570 w 405213"/>
                <a:gd name="connsiteY18" fmla="*/ 92463 h 146660"/>
                <a:gd name="connsiteX19" fmla="*/ 352266 w 405213"/>
                <a:gd name="connsiteY19" fmla="*/ 87512 h 146660"/>
                <a:gd name="connsiteX20" fmla="*/ 363542 w 405213"/>
                <a:gd name="connsiteY20" fmla="*/ 71554 h 146660"/>
                <a:gd name="connsiteX21" fmla="*/ 389808 w 405213"/>
                <a:gd name="connsiteY21" fmla="*/ 34384 h 146660"/>
                <a:gd name="connsiteX22" fmla="*/ 397624 w 405213"/>
                <a:gd name="connsiteY22" fmla="*/ 23323 h 146660"/>
                <a:gd name="connsiteX23" fmla="*/ 405212 w 405213"/>
                <a:gd name="connsiteY23" fmla="*/ 0 h 146660"/>
                <a:gd name="connsiteX24" fmla="*/ 405213 w 405213"/>
                <a:gd name="connsiteY24" fmla="*/ 0 h 146660"/>
                <a:gd name="connsiteX25" fmla="*/ 397624 w 405213"/>
                <a:gd name="connsiteY25" fmla="*/ 23324 h 146660"/>
                <a:gd name="connsiteX26" fmla="*/ 389807 w 405213"/>
                <a:gd name="connsiteY26" fmla="*/ 34387 h 146660"/>
                <a:gd name="connsiteX27" fmla="*/ 363546 w 405213"/>
                <a:gd name="connsiteY27" fmla="*/ 71551 h 146660"/>
                <a:gd name="connsiteX28" fmla="*/ 352266 w 405213"/>
                <a:gd name="connsiteY28" fmla="*/ 87513 h 146660"/>
                <a:gd name="connsiteX29" fmla="*/ 344568 w 405213"/>
                <a:gd name="connsiteY29" fmla="*/ 92465 h 146660"/>
                <a:gd name="connsiteX30" fmla="*/ 302157 w 405213"/>
                <a:gd name="connsiteY30" fmla="*/ 119747 h 146660"/>
                <a:gd name="connsiteX31" fmla="*/ 284990 w 405213"/>
                <a:gd name="connsiteY31" fmla="*/ 130790 h 146660"/>
                <a:gd name="connsiteX32" fmla="*/ 278438 w 405213"/>
                <a:gd name="connsiteY32" fmla="*/ 132731 h 146660"/>
                <a:gd name="connsiteX33" fmla="*/ 269366 w 405213"/>
                <a:gd name="connsiteY33" fmla="*/ 135418 h 146660"/>
                <a:gd name="connsiteX34" fmla="*/ 245261 w 405213"/>
                <a:gd name="connsiteY34" fmla="*/ 142557 h 146660"/>
                <a:gd name="connsiteX35" fmla="*/ 202606 w 405213"/>
                <a:gd name="connsiteY35" fmla="*/ 146660 h 146660"/>
                <a:gd name="connsiteX36" fmla="*/ 159951 w 405213"/>
                <a:gd name="connsiteY36" fmla="*/ 142557 h 146660"/>
                <a:gd name="connsiteX37" fmla="*/ 135846 w 405213"/>
                <a:gd name="connsiteY37" fmla="*/ 135418 h 146660"/>
                <a:gd name="connsiteX38" fmla="*/ 126774 w 405213"/>
                <a:gd name="connsiteY38" fmla="*/ 132731 h 146660"/>
                <a:gd name="connsiteX39" fmla="*/ 120222 w 405213"/>
                <a:gd name="connsiteY39" fmla="*/ 130790 h 146660"/>
                <a:gd name="connsiteX40" fmla="*/ 103053 w 405213"/>
                <a:gd name="connsiteY40" fmla="*/ 119746 h 146660"/>
                <a:gd name="connsiteX41" fmla="*/ 60647 w 405213"/>
                <a:gd name="connsiteY41" fmla="*/ 92467 h 146660"/>
                <a:gd name="connsiteX42" fmla="*/ 52946 w 405213"/>
                <a:gd name="connsiteY42" fmla="*/ 87513 h 146660"/>
                <a:gd name="connsiteX43" fmla="*/ 41663 w 405213"/>
                <a:gd name="connsiteY43" fmla="*/ 71546 h 146660"/>
                <a:gd name="connsiteX44" fmla="*/ 15407 w 405213"/>
                <a:gd name="connsiteY44" fmla="*/ 34389 h 146660"/>
                <a:gd name="connsiteX45" fmla="*/ 7588 w 405213"/>
                <a:gd name="connsiteY45" fmla="*/ 23324 h 146660"/>
                <a:gd name="connsiteX46" fmla="*/ 0 w 405213"/>
                <a:gd name="connsiteY46" fmla="*/ 0 h 14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5213" h="146660">
                  <a:moveTo>
                    <a:pt x="0" y="0"/>
                  </a:moveTo>
                  <a:lnTo>
                    <a:pt x="0" y="0"/>
                  </a:lnTo>
                  <a:lnTo>
                    <a:pt x="7588" y="23323"/>
                  </a:lnTo>
                  <a:lnTo>
                    <a:pt x="15406" y="34387"/>
                  </a:lnTo>
                  <a:lnTo>
                    <a:pt x="41666" y="71549"/>
                  </a:lnTo>
                  <a:lnTo>
                    <a:pt x="52946" y="87512"/>
                  </a:lnTo>
                  <a:lnTo>
                    <a:pt x="60645" y="92464"/>
                  </a:lnTo>
                  <a:lnTo>
                    <a:pt x="103064" y="119752"/>
                  </a:lnTo>
                  <a:lnTo>
                    <a:pt x="120222" y="130789"/>
                  </a:lnTo>
                  <a:lnTo>
                    <a:pt x="126770" y="132729"/>
                  </a:lnTo>
                  <a:lnTo>
                    <a:pt x="135854" y="135419"/>
                  </a:lnTo>
                  <a:lnTo>
                    <a:pt x="159951" y="142556"/>
                  </a:lnTo>
                  <a:cubicBezTo>
                    <a:pt x="173729" y="145246"/>
                    <a:pt x="187995" y="146659"/>
                    <a:pt x="202606" y="146659"/>
                  </a:cubicBezTo>
                  <a:cubicBezTo>
                    <a:pt x="217218" y="146659"/>
                    <a:pt x="231483" y="145246"/>
                    <a:pt x="245261" y="142556"/>
                  </a:cubicBezTo>
                  <a:lnTo>
                    <a:pt x="269359" y="135419"/>
                  </a:lnTo>
                  <a:lnTo>
                    <a:pt x="278442" y="132729"/>
                  </a:lnTo>
                  <a:lnTo>
                    <a:pt x="284990" y="130789"/>
                  </a:lnTo>
                  <a:lnTo>
                    <a:pt x="302146" y="119753"/>
                  </a:lnTo>
                  <a:lnTo>
                    <a:pt x="344570" y="92463"/>
                  </a:lnTo>
                  <a:lnTo>
                    <a:pt x="352266" y="87512"/>
                  </a:lnTo>
                  <a:lnTo>
                    <a:pt x="363542" y="71554"/>
                  </a:lnTo>
                  <a:lnTo>
                    <a:pt x="389808" y="34384"/>
                  </a:lnTo>
                  <a:lnTo>
                    <a:pt x="397624" y="23323"/>
                  </a:lnTo>
                  <a:lnTo>
                    <a:pt x="405212" y="0"/>
                  </a:lnTo>
                  <a:lnTo>
                    <a:pt x="405213" y="0"/>
                  </a:lnTo>
                  <a:lnTo>
                    <a:pt x="397624" y="23324"/>
                  </a:lnTo>
                  <a:lnTo>
                    <a:pt x="389807" y="34387"/>
                  </a:lnTo>
                  <a:lnTo>
                    <a:pt x="363546" y="71551"/>
                  </a:lnTo>
                  <a:lnTo>
                    <a:pt x="352266" y="87513"/>
                  </a:lnTo>
                  <a:lnTo>
                    <a:pt x="344568" y="92465"/>
                  </a:lnTo>
                  <a:lnTo>
                    <a:pt x="302157" y="119747"/>
                  </a:lnTo>
                  <a:lnTo>
                    <a:pt x="284990" y="130790"/>
                  </a:lnTo>
                  <a:lnTo>
                    <a:pt x="278438" y="132731"/>
                  </a:lnTo>
                  <a:lnTo>
                    <a:pt x="269366" y="135418"/>
                  </a:lnTo>
                  <a:lnTo>
                    <a:pt x="245261" y="142557"/>
                  </a:lnTo>
                  <a:cubicBezTo>
                    <a:pt x="231483" y="145247"/>
                    <a:pt x="217218" y="146660"/>
                    <a:pt x="202606" y="146660"/>
                  </a:cubicBezTo>
                  <a:cubicBezTo>
                    <a:pt x="187995" y="146660"/>
                    <a:pt x="173729" y="145247"/>
                    <a:pt x="159951" y="142557"/>
                  </a:cubicBezTo>
                  <a:lnTo>
                    <a:pt x="135846" y="135418"/>
                  </a:lnTo>
                  <a:lnTo>
                    <a:pt x="126774" y="132731"/>
                  </a:lnTo>
                  <a:lnTo>
                    <a:pt x="120222" y="130790"/>
                  </a:lnTo>
                  <a:lnTo>
                    <a:pt x="103053" y="119746"/>
                  </a:lnTo>
                  <a:lnTo>
                    <a:pt x="60647" y="92467"/>
                  </a:lnTo>
                  <a:lnTo>
                    <a:pt x="52946" y="87513"/>
                  </a:lnTo>
                  <a:lnTo>
                    <a:pt x="41663" y="71546"/>
                  </a:lnTo>
                  <a:lnTo>
                    <a:pt x="15407" y="34389"/>
                  </a:lnTo>
                  <a:lnTo>
                    <a:pt x="7588" y="23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72" name="Forma Livre: Forma 271">
              <a:extLst>
                <a:ext uri="{FF2B5EF4-FFF2-40B4-BE49-F238E27FC236}">
                  <a16:creationId xmlns:a16="http://schemas.microsoft.com/office/drawing/2014/main" id="{F8EB1E37-38D8-4725-AF2F-7B0086605340}"/>
                </a:ext>
              </a:extLst>
            </p:cNvPr>
            <p:cNvSpPr/>
            <p:nvPr/>
          </p:nvSpPr>
          <p:spPr>
            <a:xfrm>
              <a:off x="2953940" y="3501096"/>
              <a:ext cx="380386" cy="116508"/>
            </a:xfrm>
            <a:custGeom>
              <a:avLst/>
              <a:gdLst>
                <a:gd name="connsiteX0" fmla="*/ 0 w 380386"/>
                <a:gd name="connsiteY0" fmla="*/ 0 h 116508"/>
                <a:gd name="connsiteX1" fmla="*/ 1 w 380386"/>
                <a:gd name="connsiteY1" fmla="*/ 0 h 116508"/>
                <a:gd name="connsiteX2" fmla="*/ 2993 w 380386"/>
                <a:gd name="connsiteY2" fmla="*/ 4235 h 116508"/>
                <a:gd name="connsiteX3" fmla="*/ 29253 w 380386"/>
                <a:gd name="connsiteY3" fmla="*/ 41397 h 116508"/>
                <a:gd name="connsiteX4" fmla="*/ 40533 w 380386"/>
                <a:gd name="connsiteY4" fmla="*/ 57360 h 116508"/>
                <a:gd name="connsiteX5" fmla="*/ 48232 w 380386"/>
                <a:gd name="connsiteY5" fmla="*/ 62312 h 116508"/>
                <a:gd name="connsiteX6" fmla="*/ 90651 w 380386"/>
                <a:gd name="connsiteY6" fmla="*/ 89600 h 116508"/>
                <a:gd name="connsiteX7" fmla="*/ 107809 w 380386"/>
                <a:gd name="connsiteY7" fmla="*/ 100637 h 116508"/>
                <a:gd name="connsiteX8" fmla="*/ 114357 w 380386"/>
                <a:gd name="connsiteY8" fmla="*/ 102577 h 116508"/>
                <a:gd name="connsiteX9" fmla="*/ 123441 w 380386"/>
                <a:gd name="connsiteY9" fmla="*/ 105267 h 116508"/>
                <a:gd name="connsiteX10" fmla="*/ 147538 w 380386"/>
                <a:gd name="connsiteY10" fmla="*/ 112404 h 116508"/>
                <a:gd name="connsiteX11" fmla="*/ 190193 w 380386"/>
                <a:gd name="connsiteY11" fmla="*/ 116507 h 116508"/>
                <a:gd name="connsiteX12" fmla="*/ 232848 w 380386"/>
                <a:gd name="connsiteY12" fmla="*/ 112404 h 116508"/>
                <a:gd name="connsiteX13" fmla="*/ 256946 w 380386"/>
                <a:gd name="connsiteY13" fmla="*/ 105267 h 116508"/>
                <a:gd name="connsiteX14" fmla="*/ 266029 w 380386"/>
                <a:gd name="connsiteY14" fmla="*/ 102577 h 116508"/>
                <a:gd name="connsiteX15" fmla="*/ 272577 w 380386"/>
                <a:gd name="connsiteY15" fmla="*/ 100637 h 116508"/>
                <a:gd name="connsiteX16" fmla="*/ 289733 w 380386"/>
                <a:gd name="connsiteY16" fmla="*/ 89601 h 116508"/>
                <a:gd name="connsiteX17" fmla="*/ 332157 w 380386"/>
                <a:gd name="connsiteY17" fmla="*/ 62311 h 116508"/>
                <a:gd name="connsiteX18" fmla="*/ 339853 w 380386"/>
                <a:gd name="connsiteY18" fmla="*/ 57360 h 116508"/>
                <a:gd name="connsiteX19" fmla="*/ 351129 w 380386"/>
                <a:gd name="connsiteY19" fmla="*/ 41402 h 116508"/>
                <a:gd name="connsiteX20" fmla="*/ 377395 w 380386"/>
                <a:gd name="connsiteY20" fmla="*/ 4232 h 116508"/>
                <a:gd name="connsiteX21" fmla="*/ 380386 w 380386"/>
                <a:gd name="connsiteY21" fmla="*/ 0 h 116508"/>
                <a:gd name="connsiteX22" fmla="*/ 380386 w 380386"/>
                <a:gd name="connsiteY22" fmla="*/ 0 h 116508"/>
                <a:gd name="connsiteX23" fmla="*/ 377394 w 380386"/>
                <a:gd name="connsiteY23" fmla="*/ 4235 h 116508"/>
                <a:gd name="connsiteX24" fmla="*/ 351133 w 380386"/>
                <a:gd name="connsiteY24" fmla="*/ 41399 h 116508"/>
                <a:gd name="connsiteX25" fmla="*/ 339853 w 380386"/>
                <a:gd name="connsiteY25" fmla="*/ 57361 h 116508"/>
                <a:gd name="connsiteX26" fmla="*/ 332155 w 380386"/>
                <a:gd name="connsiteY26" fmla="*/ 62313 h 116508"/>
                <a:gd name="connsiteX27" fmla="*/ 289744 w 380386"/>
                <a:gd name="connsiteY27" fmla="*/ 89595 h 116508"/>
                <a:gd name="connsiteX28" fmla="*/ 272577 w 380386"/>
                <a:gd name="connsiteY28" fmla="*/ 100638 h 116508"/>
                <a:gd name="connsiteX29" fmla="*/ 266025 w 380386"/>
                <a:gd name="connsiteY29" fmla="*/ 102579 h 116508"/>
                <a:gd name="connsiteX30" fmla="*/ 256953 w 380386"/>
                <a:gd name="connsiteY30" fmla="*/ 105266 h 116508"/>
                <a:gd name="connsiteX31" fmla="*/ 232848 w 380386"/>
                <a:gd name="connsiteY31" fmla="*/ 112405 h 116508"/>
                <a:gd name="connsiteX32" fmla="*/ 190193 w 380386"/>
                <a:gd name="connsiteY32" fmla="*/ 116508 h 116508"/>
                <a:gd name="connsiteX33" fmla="*/ 147538 w 380386"/>
                <a:gd name="connsiteY33" fmla="*/ 112405 h 116508"/>
                <a:gd name="connsiteX34" fmla="*/ 123433 w 380386"/>
                <a:gd name="connsiteY34" fmla="*/ 105266 h 116508"/>
                <a:gd name="connsiteX35" fmla="*/ 114361 w 380386"/>
                <a:gd name="connsiteY35" fmla="*/ 102579 h 116508"/>
                <a:gd name="connsiteX36" fmla="*/ 107809 w 380386"/>
                <a:gd name="connsiteY36" fmla="*/ 100638 h 116508"/>
                <a:gd name="connsiteX37" fmla="*/ 90640 w 380386"/>
                <a:gd name="connsiteY37" fmla="*/ 89594 h 116508"/>
                <a:gd name="connsiteX38" fmla="*/ 48234 w 380386"/>
                <a:gd name="connsiteY38" fmla="*/ 62315 h 116508"/>
                <a:gd name="connsiteX39" fmla="*/ 40533 w 380386"/>
                <a:gd name="connsiteY39" fmla="*/ 57361 h 116508"/>
                <a:gd name="connsiteX40" fmla="*/ 29250 w 380386"/>
                <a:gd name="connsiteY40" fmla="*/ 41394 h 116508"/>
                <a:gd name="connsiteX41" fmla="*/ 2994 w 380386"/>
                <a:gd name="connsiteY41" fmla="*/ 4237 h 116508"/>
                <a:gd name="connsiteX42" fmla="*/ 0 w 380386"/>
                <a:gd name="connsiteY42" fmla="*/ 0 h 1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80386" h="116508">
                  <a:moveTo>
                    <a:pt x="0" y="0"/>
                  </a:moveTo>
                  <a:lnTo>
                    <a:pt x="1" y="0"/>
                  </a:lnTo>
                  <a:lnTo>
                    <a:pt x="2993" y="4235"/>
                  </a:lnTo>
                  <a:lnTo>
                    <a:pt x="29253" y="41397"/>
                  </a:lnTo>
                  <a:lnTo>
                    <a:pt x="40533" y="57360"/>
                  </a:lnTo>
                  <a:lnTo>
                    <a:pt x="48232" y="62312"/>
                  </a:lnTo>
                  <a:lnTo>
                    <a:pt x="90651" y="89600"/>
                  </a:lnTo>
                  <a:lnTo>
                    <a:pt x="107809" y="100637"/>
                  </a:lnTo>
                  <a:lnTo>
                    <a:pt x="114357" y="102577"/>
                  </a:lnTo>
                  <a:lnTo>
                    <a:pt x="123441" y="105267"/>
                  </a:lnTo>
                  <a:lnTo>
                    <a:pt x="147538" y="112404"/>
                  </a:lnTo>
                  <a:cubicBezTo>
                    <a:pt x="161316" y="115094"/>
                    <a:pt x="175582" y="116507"/>
                    <a:pt x="190193" y="116507"/>
                  </a:cubicBezTo>
                  <a:cubicBezTo>
                    <a:pt x="204805" y="116507"/>
                    <a:pt x="219070" y="115094"/>
                    <a:pt x="232848" y="112404"/>
                  </a:cubicBezTo>
                  <a:lnTo>
                    <a:pt x="256946" y="105267"/>
                  </a:lnTo>
                  <a:lnTo>
                    <a:pt x="266029" y="102577"/>
                  </a:lnTo>
                  <a:lnTo>
                    <a:pt x="272577" y="100637"/>
                  </a:lnTo>
                  <a:lnTo>
                    <a:pt x="289733" y="89601"/>
                  </a:lnTo>
                  <a:lnTo>
                    <a:pt x="332157" y="62311"/>
                  </a:lnTo>
                  <a:lnTo>
                    <a:pt x="339853" y="57360"/>
                  </a:lnTo>
                  <a:lnTo>
                    <a:pt x="351129" y="41402"/>
                  </a:lnTo>
                  <a:lnTo>
                    <a:pt x="377395" y="4232"/>
                  </a:lnTo>
                  <a:lnTo>
                    <a:pt x="380386" y="0"/>
                  </a:lnTo>
                  <a:lnTo>
                    <a:pt x="380386" y="0"/>
                  </a:lnTo>
                  <a:lnTo>
                    <a:pt x="377394" y="4235"/>
                  </a:lnTo>
                  <a:lnTo>
                    <a:pt x="351133" y="41399"/>
                  </a:lnTo>
                  <a:lnTo>
                    <a:pt x="339853" y="57361"/>
                  </a:lnTo>
                  <a:lnTo>
                    <a:pt x="332155" y="62313"/>
                  </a:lnTo>
                  <a:lnTo>
                    <a:pt x="289744" y="89595"/>
                  </a:lnTo>
                  <a:lnTo>
                    <a:pt x="272577" y="100638"/>
                  </a:lnTo>
                  <a:lnTo>
                    <a:pt x="266025" y="102579"/>
                  </a:lnTo>
                  <a:lnTo>
                    <a:pt x="256953" y="105266"/>
                  </a:lnTo>
                  <a:lnTo>
                    <a:pt x="232848" y="112405"/>
                  </a:lnTo>
                  <a:cubicBezTo>
                    <a:pt x="219070" y="115095"/>
                    <a:pt x="204805" y="116508"/>
                    <a:pt x="190193" y="116508"/>
                  </a:cubicBezTo>
                  <a:cubicBezTo>
                    <a:pt x="175582" y="116508"/>
                    <a:pt x="161316" y="115095"/>
                    <a:pt x="147538" y="112405"/>
                  </a:cubicBezTo>
                  <a:lnTo>
                    <a:pt x="123433" y="105266"/>
                  </a:lnTo>
                  <a:lnTo>
                    <a:pt x="114361" y="102579"/>
                  </a:lnTo>
                  <a:lnTo>
                    <a:pt x="107809" y="100638"/>
                  </a:lnTo>
                  <a:lnTo>
                    <a:pt x="90640" y="89594"/>
                  </a:lnTo>
                  <a:lnTo>
                    <a:pt x="48234" y="62315"/>
                  </a:lnTo>
                  <a:lnTo>
                    <a:pt x="40533" y="57361"/>
                  </a:lnTo>
                  <a:lnTo>
                    <a:pt x="29250" y="41394"/>
                  </a:lnTo>
                  <a:lnTo>
                    <a:pt x="2994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70" name="Forma Livre: Forma 269">
              <a:extLst>
                <a:ext uri="{FF2B5EF4-FFF2-40B4-BE49-F238E27FC236}">
                  <a16:creationId xmlns:a16="http://schemas.microsoft.com/office/drawing/2014/main" id="{AE0A0C61-59E5-4467-8E12-974C8D095BCA}"/>
                </a:ext>
              </a:extLst>
            </p:cNvPr>
            <p:cNvSpPr/>
            <p:nvPr/>
          </p:nvSpPr>
          <p:spPr>
            <a:xfrm>
              <a:off x="5254003" y="3501096"/>
              <a:ext cx="380390" cy="116511"/>
            </a:xfrm>
            <a:custGeom>
              <a:avLst/>
              <a:gdLst>
                <a:gd name="connsiteX0" fmla="*/ 0 w 380390"/>
                <a:gd name="connsiteY0" fmla="*/ 0 h 116511"/>
                <a:gd name="connsiteX1" fmla="*/ 1 w 380390"/>
                <a:gd name="connsiteY1" fmla="*/ 0 h 116511"/>
                <a:gd name="connsiteX2" fmla="*/ 2995 w 380390"/>
                <a:gd name="connsiteY2" fmla="*/ 4238 h 116511"/>
                <a:gd name="connsiteX3" fmla="*/ 29255 w 380390"/>
                <a:gd name="connsiteY3" fmla="*/ 41400 h 116511"/>
                <a:gd name="connsiteX4" fmla="*/ 40535 w 380390"/>
                <a:gd name="connsiteY4" fmla="*/ 57363 h 116511"/>
                <a:gd name="connsiteX5" fmla="*/ 48234 w 380390"/>
                <a:gd name="connsiteY5" fmla="*/ 62315 h 116511"/>
                <a:gd name="connsiteX6" fmla="*/ 90653 w 380390"/>
                <a:gd name="connsiteY6" fmla="*/ 89603 h 116511"/>
                <a:gd name="connsiteX7" fmla="*/ 107811 w 380390"/>
                <a:gd name="connsiteY7" fmla="*/ 100640 h 116511"/>
                <a:gd name="connsiteX8" fmla="*/ 114360 w 380390"/>
                <a:gd name="connsiteY8" fmla="*/ 102580 h 116511"/>
                <a:gd name="connsiteX9" fmla="*/ 123443 w 380390"/>
                <a:gd name="connsiteY9" fmla="*/ 105270 h 116511"/>
                <a:gd name="connsiteX10" fmla="*/ 147540 w 380390"/>
                <a:gd name="connsiteY10" fmla="*/ 112407 h 116511"/>
                <a:gd name="connsiteX11" fmla="*/ 190195 w 380390"/>
                <a:gd name="connsiteY11" fmla="*/ 116510 h 116511"/>
                <a:gd name="connsiteX12" fmla="*/ 232850 w 380390"/>
                <a:gd name="connsiteY12" fmla="*/ 112407 h 116511"/>
                <a:gd name="connsiteX13" fmla="*/ 256948 w 380390"/>
                <a:gd name="connsiteY13" fmla="*/ 105270 h 116511"/>
                <a:gd name="connsiteX14" fmla="*/ 266031 w 380390"/>
                <a:gd name="connsiteY14" fmla="*/ 102580 h 116511"/>
                <a:gd name="connsiteX15" fmla="*/ 272579 w 380390"/>
                <a:gd name="connsiteY15" fmla="*/ 100640 h 116511"/>
                <a:gd name="connsiteX16" fmla="*/ 289735 w 380390"/>
                <a:gd name="connsiteY16" fmla="*/ 89604 h 116511"/>
                <a:gd name="connsiteX17" fmla="*/ 332159 w 380390"/>
                <a:gd name="connsiteY17" fmla="*/ 62314 h 116511"/>
                <a:gd name="connsiteX18" fmla="*/ 339855 w 380390"/>
                <a:gd name="connsiteY18" fmla="*/ 57363 h 116511"/>
                <a:gd name="connsiteX19" fmla="*/ 351132 w 380390"/>
                <a:gd name="connsiteY19" fmla="*/ 41405 h 116511"/>
                <a:gd name="connsiteX20" fmla="*/ 377397 w 380390"/>
                <a:gd name="connsiteY20" fmla="*/ 4235 h 116511"/>
                <a:gd name="connsiteX21" fmla="*/ 380390 w 380390"/>
                <a:gd name="connsiteY21" fmla="*/ 0 h 116511"/>
                <a:gd name="connsiteX22" fmla="*/ 380390 w 380390"/>
                <a:gd name="connsiteY22" fmla="*/ 0 h 116511"/>
                <a:gd name="connsiteX23" fmla="*/ 377396 w 380390"/>
                <a:gd name="connsiteY23" fmla="*/ 4238 h 116511"/>
                <a:gd name="connsiteX24" fmla="*/ 351135 w 380390"/>
                <a:gd name="connsiteY24" fmla="*/ 41402 h 116511"/>
                <a:gd name="connsiteX25" fmla="*/ 339855 w 380390"/>
                <a:gd name="connsiteY25" fmla="*/ 57364 h 116511"/>
                <a:gd name="connsiteX26" fmla="*/ 332157 w 380390"/>
                <a:gd name="connsiteY26" fmla="*/ 62316 h 116511"/>
                <a:gd name="connsiteX27" fmla="*/ 289746 w 380390"/>
                <a:gd name="connsiteY27" fmla="*/ 89598 h 116511"/>
                <a:gd name="connsiteX28" fmla="*/ 272579 w 380390"/>
                <a:gd name="connsiteY28" fmla="*/ 100641 h 116511"/>
                <a:gd name="connsiteX29" fmla="*/ 266027 w 380390"/>
                <a:gd name="connsiteY29" fmla="*/ 102582 h 116511"/>
                <a:gd name="connsiteX30" fmla="*/ 256956 w 380390"/>
                <a:gd name="connsiteY30" fmla="*/ 105269 h 116511"/>
                <a:gd name="connsiteX31" fmla="*/ 232850 w 380390"/>
                <a:gd name="connsiteY31" fmla="*/ 112408 h 116511"/>
                <a:gd name="connsiteX32" fmla="*/ 190195 w 380390"/>
                <a:gd name="connsiteY32" fmla="*/ 116511 h 116511"/>
                <a:gd name="connsiteX33" fmla="*/ 147540 w 380390"/>
                <a:gd name="connsiteY33" fmla="*/ 112408 h 116511"/>
                <a:gd name="connsiteX34" fmla="*/ 123435 w 380390"/>
                <a:gd name="connsiteY34" fmla="*/ 105269 h 116511"/>
                <a:gd name="connsiteX35" fmla="*/ 114364 w 380390"/>
                <a:gd name="connsiteY35" fmla="*/ 102582 h 116511"/>
                <a:gd name="connsiteX36" fmla="*/ 107811 w 380390"/>
                <a:gd name="connsiteY36" fmla="*/ 100641 h 116511"/>
                <a:gd name="connsiteX37" fmla="*/ 90642 w 380390"/>
                <a:gd name="connsiteY37" fmla="*/ 89597 h 116511"/>
                <a:gd name="connsiteX38" fmla="*/ 48236 w 380390"/>
                <a:gd name="connsiteY38" fmla="*/ 62318 h 116511"/>
                <a:gd name="connsiteX39" fmla="*/ 40535 w 380390"/>
                <a:gd name="connsiteY39" fmla="*/ 57364 h 116511"/>
                <a:gd name="connsiteX40" fmla="*/ 29252 w 380390"/>
                <a:gd name="connsiteY40" fmla="*/ 41397 h 116511"/>
                <a:gd name="connsiteX41" fmla="*/ 2996 w 380390"/>
                <a:gd name="connsiteY41" fmla="*/ 4240 h 116511"/>
                <a:gd name="connsiteX42" fmla="*/ 0 w 380390"/>
                <a:gd name="connsiteY42" fmla="*/ 0 h 11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80390" h="116511">
                  <a:moveTo>
                    <a:pt x="0" y="0"/>
                  </a:moveTo>
                  <a:lnTo>
                    <a:pt x="1" y="0"/>
                  </a:lnTo>
                  <a:lnTo>
                    <a:pt x="2995" y="4238"/>
                  </a:lnTo>
                  <a:lnTo>
                    <a:pt x="29255" y="41400"/>
                  </a:lnTo>
                  <a:lnTo>
                    <a:pt x="40535" y="57363"/>
                  </a:lnTo>
                  <a:lnTo>
                    <a:pt x="48234" y="62315"/>
                  </a:lnTo>
                  <a:lnTo>
                    <a:pt x="90653" y="89603"/>
                  </a:lnTo>
                  <a:lnTo>
                    <a:pt x="107811" y="100640"/>
                  </a:lnTo>
                  <a:lnTo>
                    <a:pt x="114360" y="102580"/>
                  </a:lnTo>
                  <a:lnTo>
                    <a:pt x="123443" y="105270"/>
                  </a:lnTo>
                  <a:lnTo>
                    <a:pt x="147540" y="112407"/>
                  </a:lnTo>
                  <a:cubicBezTo>
                    <a:pt x="161318" y="115097"/>
                    <a:pt x="175584" y="116510"/>
                    <a:pt x="190195" y="116510"/>
                  </a:cubicBezTo>
                  <a:cubicBezTo>
                    <a:pt x="204807" y="116510"/>
                    <a:pt x="219072" y="115097"/>
                    <a:pt x="232850" y="112407"/>
                  </a:cubicBezTo>
                  <a:lnTo>
                    <a:pt x="256948" y="105270"/>
                  </a:lnTo>
                  <a:lnTo>
                    <a:pt x="266031" y="102580"/>
                  </a:lnTo>
                  <a:lnTo>
                    <a:pt x="272579" y="100640"/>
                  </a:lnTo>
                  <a:lnTo>
                    <a:pt x="289735" y="89604"/>
                  </a:lnTo>
                  <a:lnTo>
                    <a:pt x="332159" y="62314"/>
                  </a:lnTo>
                  <a:lnTo>
                    <a:pt x="339855" y="57363"/>
                  </a:lnTo>
                  <a:lnTo>
                    <a:pt x="351132" y="41405"/>
                  </a:lnTo>
                  <a:lnTo>
                    <a:pt x="377397" y="4235"/>
                  </a:lnTo>
                  <a:lnTo>
                    <a:pt x="380390" y="0"/>
                  </a:lnTo>
                  <a:lnTo>
                    <a:pt x="380390" y="0"/>
                  </a:lnTo>
                  <a:lnTo>
                    <a:pt x="377396" y="4238"/>
                  </a:lnTo>
                  <a:lnTo>
                    <a:pt x="351135" y="41402"/>
                  </a:lnTo>
                  <a:lnTo>
                    <a:pt x="339855" y="57364"/>
                  </a:lnTo>
                  <a:lnTo>
                    <a:pt x="332157" y="62316"/>
                  </a:lnTo>
                  <a:lnTo>
                    <a:pt x="289746" y="89598"/>
                  </a:lnTo>
                  <a:lnTo>
                    <a:pt x="272579" y="100641"/>
                  </a:lnTo>
                  <a:lnTo>
                    <a:pt x="266027" y="102582"/>
                  </a:lnTo>
                  <a:lnTo>
                    <a:pt x="256956" y="105269"/>
                  </a:lnTo>
                  <a:lnTo>
                    <a:pt x="232850" y="112408"/>
                  </a:lnTo>
                  <a:cubicBezTo>
                    <a:pt x="219072" y="115098"/>
                    <a:pt x="204807" y="116511"/>
                    <a:pt x="190195" y="116511"/>
                  </a:cubicBezTo>
                  <a:cubicBezTo>
                    <a:pt x="175584" y="116511"/>
                    <a:pt x="161318" y="115098"/>
                    <a:pt x="147540" y="112408"/>
                  </a:cubicBezTo>
                  <a:lnTo>
                    <a:pt x="123435" y="105269"/>
                  </a:lnTo>
                  <a:lnTo>
                    <a:pt x="114364" y="102582"/>
                  </a:lnTo>
                  <a:lnTo>
                    <a:pt x="107811" y="100641"/>
                  </a:lnTo>
                  <a:lnTo>
                    <a:pt x="90642" y="89597"/>
                  </a:lnTo>
                  <a:lnTo>
                    <a:pt x="48236" y="62318"/>
                  </a:lnTo>
                  <a:lnTo>
                    <a:pt x="40535" y="57364"/>
                  </a:lnTo>
                  <a:lnTo>
                    <a:pt x="29252" y="41397"/>
                  </a:lnTo>
                  <a:lnTo>
                    <a:pt x="2996" y="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9" name="Forma Livre: Forma 268">
              <a:extLst>
                <a:ext uri="{FF2B5EF4-FFF2-40B4-BE49-F238E27FC236}">
                  <a16:creationId xmlns:a16="http://schemas.microsoft.com/office/drawing/2014/main" id="{8FCC081A-162A-410B-901D-02754ED778BA}"/>
                </a:ext>
              </a:extLst>
            </p:cNvPr>
            <p:cNvSpPr/>
            <p:nvPr/>
          </p:nvSpPr>
          <p:spPr>
            <a:xfrm>
              <a:off x="6119217" y="3501096"/>
              <a:ext cx="394361" cy="129982"/>
            </a:xfrm>
            <a:custGeom>
              <a:avLst/>
              <a:gdLst>
                <a:gd name="connsiteX0" fmla="*/ 0 w 394361"/>
                <a:gd name="connsiteY0" fmla="*/ 0 h 129982"/>
                <a:gd name="connsiteX1" fmla="*/ 0 w 394361"/>
                <a:gd name="connsiteY1" fmla="*/ 0 h 129982"/>
                <a:gd name="connsiteX2" fmla="*/ 2162 w 394361"/>
                <a:gd name="connsiteY2" fmla="*/ 6645 h 129982"/>
                <a:gd name="connsiteX3" fmla="*/ 9980 w 394361"/>
                <a:gd name="connsiteY3" fmla="*/ 17709 h 129982"/>
                <a:gd name="connsiteX4" fmla="*/ 36240 w 394361"/>
                <a:gd name="connsiteY4" fmla="*/ 54871 h 129982"/>
                <a:gd name="connsiteX5" fmla="*/ 47520 w 394361"/>
                <a:gd name="connsiteY5" fmla="*/ 70834 h 129982"/>
                <a:gd name="connsiteX6" fmla="*/ 55219 w 394361"/>
                <a:gd name="connsiteY6" fmla="*/ 75786 h 129982"/>
                <a:gd name="connsiteX7" fmla="*/ 97638 w 394361"/>
                <a:gd name="connsiteY7" fmla="*/ 103074 h 129982"/>
                <a:gd name="connsiteX8" fmla="*/ 114796 w 394361"/>
                <a:gd name="connsiteY8" fmla="*/ 114111 h 129982"/>
                <a:gd name="connsiteX9" fmla="*/ 121345 w 394361"/>
                <a:gd name="connsiteY9" fmla="*/ 116051 h 129982"/>
                <a:gd name="connsiteX10" fmla="*/ 130428 w 394361"/>
                <a:gd name="connsiteY10" fmla="*/ 118741 h 129982"/>
                <a:gd name="connsiteX11" fmla="*/ 154525 w 394361"/>
                <a:gd name="connsiteY11" fmla="*/ 125878 h 129982"/>
                <a:gd name="connsiteX12" fmla="*/ 197180 w 394361"/>
                <a:gd name="connsiteY12" fmla="*/ 129981 h 129982"/>
                <a:gd name="connsiteX13" fmla="*/ 239835 w 394361"/>
                <a:gd name="connsiteY13" fmla="*/ 125878 h 129982"/>
                <a:gd name="connsiteX14" fmla="*/ 263933 w 394361"/>
                <a:gd name="connsiteY14" fmla="*/ 118741 h 129982"/>
                <a:gd name="connsiteX15" fmla="*/ 273016 w 394361"/>
                <a:gd name="connsiteY15" fmla="*/ 116051 h 129982"/>
                <a:gd name="connsiteX16" fmla="*/ 279564 w 394361"/>
                <a:gd name="connsiteY16" fmla="*/ 114111 h 129982"/>
                <a:gd name="connsiteX17" fmla="*/ 296720 w 394361"/>
                <a:gd name="connsiteY17" fmla="*/ 103075 h 129982"/>
                <a:gd name="connsiteX18" fmla="*/ 339144 w 394361"/>
                <a:gd name="connsiteY18" fmla="*/ 75785 h 129982"/>
                <a:gd name="connsiteX19" fmla="*/ 346840 w 394361"/>
                <a:gd name="connsiteY19" fmla="*/ 70834 h 129982"/>
                <a:gd name="connsiteX20" fmla="*/ 358117 w 394361"/>
                <a:gd name="connsiteY20" fmla="*/ 54876 h 129982"/>
                <a:gd name="connsiteX21" fmla="*/ 384382 w 394361"/>
                <a:gd name="connsiteY21" fmla="*/ 17706 h 129982"/>
                <a:gd name="connsiteX22" fmla="*/ 392198 w 394361"/>
                <a:gd name="connsiteY22" fmla="*/ 6645 h 129982"/>
                <a:gd name="connsiteX23" fmla="*/ 394360 w 394361"/>
                <a:gd name="connsiteY23" fmla="*/ 0 h 129982"/>
                <a:gd name="connsiteX24" fmla="*/ 394361 w 394361"/>
                <a:gd name="connsiteY24" fmla="*/ 0 h 129982"/>
                <a:gd name="connsiteX25" fmla="*/ 392198 w 394361"/>
                <a:gd name="connsiteY25" fmla="*/ 6646 h 129982"/>
                <a:gd name="connsiteX26" fmla="*/ 384381 w 394361"/>
                <a:gd name="connsiteY26" fmla="*/ 17709 h 129982"/>
                <a:gd name="connsiteX27" fmla="*/ 358120 w 394361"/>
                <a:gd name="connsiteY27" fmla="*/ 54873 h 129982"/>
                <a:gd name="connsiteX28" fmla="*/ 346840 w 394361"/>
                <a:gd name="connsiteY28" fmla="*/ 70835 h 129982"/>
                <a:gd name="connsiteX29" fmla="*/ 339142 w 394361"/>
                <a:gd name="connsiteY29" fmla="*/ 75787 h 129982"/>
                <a:gd name="connsiteX30" fmla="*/ 296731 w 394361"/>
                <a:gd name="connsiteY30" fmla="*/ 103069 h 129982"/>
                <a:gd name="connsiteX31" fmla="*/ 279564 w 394361"/>
                <a:gd name="connsiteY31" fmla="*/ 114112 h 129982"/>
                <a:gd name="connsiteX32" fmla="*/ 273012 w 394361"/>
                <a:gd name="connsiteY32" fmla="*/ 116053 h 129982"/>
                <a:gd name="connsiteX33" fmla="*/ 263941 w 394361"/>
                <a:gd name="connsiteY33" fmla="*/ 118740 h 129982"/>
                <a:gd name="connsiteX34" fmla="*/ 239835 w 394361"/>
                <a:gd name="connsiteY34" fmla="*/ 125879 h 129982"/>
                <a:gd name="connsiteX35" fmla="*/ 197180 w 394361"/>
                <a:gd name="connsiteY35" fmla="*/ 129982 h 129982"/>
                <a:gd name="connsiteX36" fmla="*/ 154525 w 394361"/>
                <a:gd name="connsiteY36" fmla="*/ 125879 h 129982"/>
                <a:gd name="connsiteX37" fmla="*/ 130420 w 394361"/>
                <a:gd name="connsiteY37" fmla="*/ 118740 h 129982"/>
                <a:gd name="connsiteX38" fmla="*/ 121349 w 394361"/>
                <a:gd name="connsiteY38" fmla="*/ 116053 h 129982"/>
                <a:gd name="connsiteX39" fmla="*/ 114796 w 394361"/>
                <a:gd name="connsiteY39" fmla="*/ 114112 h 129982"/>
                <a:gd name="connsiteX40" fmla="*/ 97627 w 394361"/>
                <a:gd name="connsiteY40" fmla="*/ 103068 h 129982"/>
                <a:gd name="connsiteX41" fmla="*/ 55221 w 394361"/>
                <a:gd name="connsiteY41" fmla="*/ 75789 h 129982"/>
                <a:gd name="connsiteX42" fmla="*/ 47520 w 394361"/>
                <a:gd name="connsiteY42" fmla="*/ 70835 h 129982"/>
                <a:gd name="connsiteX43" fmla="*/ 36237 w 394361"/>
                <a:gd name="connsiteY43" fmla="*/ 54868 h 129982"/>
                <a:gd name="connsiteX44" fmla="*/ 9981 w 394361"/>
                <a:gd name="connsiteY44" fmla="*/ 17711 h 129982"/>
                <a:gd name="connsiteX45" fmla="*/ 2162 w 394361"/>
                <a:gd name="connsiteY45" fmla="*/ 6646 h 129982"/>
                <a:gd name="connsiteX46" fmla="*/ 0 w 394361"/>
                <a:gd name="connsiteY46" fmla="*/ 0 h 129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94361" h="129982">
                  <a:moveTo>
                    <a:pt x="0" y="0"/>
                  </a:moveTo>
                  <a:lnTo>
                    <a:pt x="0" y="0"/>
                  </a:lnTo>
                  <a:lnTo>
                    <a:pt x="2162" y="6645"/>
                  </a:lnTo>
                  <a:lnTo>
                    <a:pt x="9980" y="17709"/>
                  </a:lnTo>
                  <a:lnTo>
                    <a:pt x="36240" y="54871"/>
                  </a:lnTo>
                  <a:lnTo>
                    <a:pt x="47520" y="70834"/>
                  </a:lnTo>
                  <a:lnTo>
                    <a:pt x="55219" y="75786"/>
                  </a:lnTo>
                  <a:lnTo>
                    <a:pt x="97638" y="103074"/>
                  </a:lnTo>
                  <a:lnTo>
                    <a:pt x="114796" y="114111"/>
                  </a:lnTo>
                  <a:lnTo>
                    <a:pt x="121345" y="116051"/>
                  </a:lnTo>
                  <a:lnTo>
                    <a:pt x="130428" y="118741"/>
                  </a:lnTo>
                  <a:lnTo>
                    <a:pt x="154525" y="125878"/>
                  </a:lnTo>
                  <a:cubicBezTo>
                    <a:pt x="168303" y="128568"/>
                    <a:pt x="182569" y="129981"/>
                    <a:pt x="197180" y="129981"/>
                  </a:cubicBezTo>
                  <a:cubicBezTo>
                    <a:pt x="211792" y="129981"/>
                    <a:pt x="226057" y="128568"/>
                    <a:pt x="239835" y="125878"/>
                  </a:cubicBezTo>
                  <a:lnTo>
                    <a:pt x="263933" y="118741"/>
                  </a:lnTo>
                  <a:lnTo>
                    <a:pt x="273016" y="116051"/>
                  </a:lnTo>
                  <a:lnTo>
                    <a:pt x="279564" y="114111"/>
                  </a:lnTo>
                  <a:lnTo>
                    <a:pt x="296720" y="103075"/>
                  </a:lnTo>
                  <a:lnTo>
                    <a:pt x="339144" y="75785"/>
                  </a:lnTo>
                  <a:lnTo>
                    <a:pt x="346840" y="70834"/>
                  </a:lnTo>
                  <a:lnTo>
                    <a:pt x="358117" y="54876"/>
                  </a:lnTo>
                  <a:lnTo>
                    <a:pt x="384382" y="17706"/>
                  </a:lnTo>
                  <a:lnTo>
                    <a:pt x="392198" y="6645"/>
                  </a:lnTo>
                  <a:lnTo>
                    <a:pt x="394360" y="0"/>
                  </a:lnTo>
                  <a:lnTo>
                    <a:pt x="394361" y="0"/>
                  </a:lnTo>
                  <a:lnTo>
                    <a:pt x="392198" y="6646"/>
                  </a:lnTo>
                  <a:lnTo>
                    <a:pt x="384381" y="17709"/>
                  </a:lnTo>
                  <a:lnTo>
                    <a:pt x="358120" y="54873"/>
                  </a:lnTo>
                  <a:lnTo>
                    <a:pt x="346840" y="70835"/>
                  </a:lnTo>
                  <a:lnTo>
                    <a:pt x="339142" y="75787"/>
                  </a:lnTo>
                  <a:lnTo>
                    <a:pt x="296731" y="103069"/>
                  </a:lnTo>
                  <a:lnTo>
                    <a:pt x="279564" y="114112"/>
                  </a:lnTo>
                  <a:lnTo>
                    <a:pt x="273012" y="116053"/>
                  </a:lnTo>
                  <a:lnTo>
                    <a:pt x="263941" y="118740"/>
                  </a:lnTo>
                  <a:lnTo>
                    <a:pt x="239835" y="125879"/>
                  </a:lnTo>
                  <a:cubicBezTo>
                    <a:pt x="226057" y="128569"/>
                    <a:pt x="211792" y="129982"/>
                    <a:pt x="197180" y="129982"/>
                  </a:cubicBezTo>
                  <a:cubicBezTo>
                    <a:pt x="182569" y="129982"/>
                    <a:pt x="168303" y="128569"/>
                    <a:pt x="154525" y="125879"/>
                  </a:cubicBezTo>
                  <a:lnTo>
                    <a:pt x="130420" y="118740"/>
                  </a:lnTo>
                  <a:lnTo>
                    <a:pt x="121349" y="116053"/>
                  </a:lnTo>
                  <a:lnTo>
                    <a:pt x="114796" y="114112"/>
                  </a:lnTo>
                  <a:lnTo>
                    <a:pt x="97627" y="103068"/>
                  </a:lnTo>
                  <a:lnTo>
                    <a:pt x="55221" y="75789"/>
                  </a:lnTo>
                  <a:lnTo>
                    <a:pt x="47520" y="70835"/>
                  </a:lnTo>
                  <a:lnTo>
                    <a:pt x="36237" y="54868"/>
                  </a:lnTo>
                  <a:lnTo>
                    <a:pt x="9981" y="17711"/>
                  </a:lnTo>
                  <a:lnTo>
                    <a:pt x="2162" y="6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8" name="Forma Livre: Forma 267">
              <a:extLst>
                <a:ext uri="{FF2B5EF4-FFF2-40B4-BE49-F238E27FC236}">
                  <a16:creationId xmlns:a16="http://schemas.microsoft.com/office/drawing/2014/main" id="{F97AB924-3391-483A-AA54-21E5FFA24297}"/>
                </a:ext>
              </a:extLst>
            </p:cNvPr>
            <p:cNvSpPr/>
            <p:nvPr/>
          </p:nvSpPr>
          <p:spPr>
            <a:xfrm>
              <a:off x="6998400" y="3501096"/>
              <a:ext cx="380388" cy="116509"/>
            </a:xfrm>
            <a:custGeom>
              <a:avLst/>
              <a:gdLst>
                <a:gd name="connsiteX0" fmla="*/ 0 w 380388"/>
                <a:gd name="connsiteY0" fmla="*/ 0 h 116509"/>
                <a:gd name="connsiteX1" fmla="*/ 1 w 380388"/>
                <a:gd name="connsiteY1" fmla="*/ 0 h 116509"/>
                <a:gd name="connsiteX2" fmla="*/ 2994 w 380388"/>
                <a:gd name="connsiteY2" fmla="*/ 4236 h 116509"/>
                <a:gd name="connsiteX3" fmla="*/ 29254 w 380388"/>
                <a:gd name="connsiteY3" fmla="*/ 41398 h 116509"/>
                <a:gd name="connsiteX4" fmla="*/ 40534 w 380388"/>
                <a:gd name="connsiteY4" fmla="*/ 57361 h 116509"/>
                <a:gd name="connsiteX5" fmla="*/ 48233 w 380388"/>
                <a:gd name="connsiteY5" fmla="*/ 62313 h 116509"/>
                <a:gd name="connsiteX6" fmla="*/ 90652 w 380388"/>
                <a:gd name="connsiteY6" fmla="*/ 89601 h 116509"/>
                <a:gd name="connsiteX7" fmla="*/ 107810 w 380388"/>
                <a:gd name="connsiteY7" fmla="*/ 100638 h 116509"/>
                <a:gd name="connsiteX8" fmla="*/ 114359 w 380388"/>
                <a:gd name="connsiteY8" fmla="*/ 102578 h 116509"/>
                <a:gd name="connsiteX9" fmla="*/ 123442 w 380388"/>
                <a:gd name="connsiteY9" fmla="*/ 105268 h 116509"/>
                <a:gd name="connsiteX10" fmla="*/ 147539 w 380388"/>
                <a:gd name="connsiteY10" fmla="*/ 112405 h 116509"/>
                <a:gd name="connsiteX11" fmla="*/ 190194 w 380388"/>
                <a:gd name="connsiteY11" fmla="*/ 116508 h 116509"/>
                <a:gd name="connsiteX12" fmla="*/ 232849 w 380388"/>
                <a:gd name="connsiteY12" fmla="*/ 112405 h 116509"/>
                <a:gd name="connsiteX13" fmla="*/ 256947 w 380388"/>
                <a:gd name="connsiteY13" fmla="*/ 105268 h 116509"/>
                <a:gd name="connsiteX14" fmla="*/ 266030 w 380388"/>
                <a:gd name="connsiteY14" fmla="*/ 102578 h 116509"/>
                <a:gd name="connsiteX15" fmla="*/ 272578 w 380388"/>
                <a:gd name="connsiteY15" fmla="*/ 100638 h 116509"/>
                <a:gd name="connsiteX16" fmla="*/ 289734 w 380388"/>
                <a:gd name="connsiteY16" fmla="*/ 89602 h 116509"/>
                <a:gd name="connsiteX17" fmla="*/ 332158 w 380388"/>
                <a:gd name="connsiteY17" fmla="*/ 62312 h 116509"/>
                <a:gd name="connsiteX18" fmla="*/ 339854 w 380388"/>
                <a:gd name="connsiteY18" fmla="*/ 57361 h 116509"/>
                <a:gd name="connsiteX19" fmla="*/ 351131 w 380388"/>
                <a:gd name="connsiteY19" fmla="*/ 41403 h 116509"/>
                <a:gd name="connsiteX20" fmla="*/ 377396 w 380388"/>
                <a:gd name="connsiteY20" fmla="*/ 4233 h 116509"/>
                <a:gd name="connsiteX21" fmla="*/ 380387 w 380388"/>
                <a:gd name="connsiteY21" fmla="*/ 0 h 116509"/>
                <a:gd name="connsiteX22" fmla="*/ 380388 w 380388"/>
                <a:gd name="connsiteY22" fmla="*/ 0 h 116509"/>
                <a:gd name="connsiteX23" fmla="*/ 377395 w 380388"/>
                <a:gd name="connsiteY23" fmla="*/ 4236 h 116509"/>
                <a:gd name="connsiteX24" fmla="*/ 351134 w 380388"/>
                <a:gd name="connsiteY24" fmla="*/ 41400 h 116509"/>
                <a:gd name="connsiteX25" fmla="*/ 339854 w 380388"/>
                <a:gd name="connsiteY25" fmla="*/ 57362 h 116509"/>
                <a:gd name="connsiteX26" fmla="*/ 332156 w 380388"/>
                <a:gd name="connsiteY26" fmla="*/ 62314 h 116509"/>
                <a:gd name="connsiteX27" fmla="*/ 289745 w 380388"/>
                <a:gd name="connsiteY27" fmla="*/ 89596 h 116509"/>
                <a:gd name="connsiteX28" fmla="*/ 272578 w 380388"/>
                <a:gd name="connsiteY28" fmla="*/ 100639 h 116509"/>
                <a:gd name="connsiteX29" fmla="*/ 266026 w 380388"/>
                <a:gd name="connsiteY29" fmla="*/ 102580 h 116509"/>
                <a:gd name="connsiteX30" fmla="*/ 256955 w 380388"/>
                <a:gd name="connsiteY30" fmla="*/ 105267 h 116509"/>
                <a:gd name="connsiteX31" fmla="*/ 232849 w 380388"/>
                <a:gd name="connsiteY31" fmla="*/ 112406 h 116509"/>
                <a:gd name="connsiteX32" fmla="*/ 190194 w 380388"/>
                <a:gd name="connsiteY32" fmla="*/ 116509 h 116509"/>
                <a:gd name="connsiteX33" fmla="*/ 147539 w 380388"/>
                <a:gd name="connsiteY33" fmla="*/ 112406 h 116509"/>
                <a:gd name="connsiteX34" fmla="*/ 123434 w 380388"/>
                <a:gd name="connsiteY34" fmla="*/ 105267 h 116509"/>
                <a:gd name="connsiteX35" fmla="*/ 114363 w 380388"/>
                <a:gd name="connsiteY35" fmla="*/ 102580 h 116509"/>
                <a:gd name="connsiteX36" fmla="*/ 107810 w 380388"/>
                <a:gd name="connsiteY36" fmla="*/ 100639 h 116509"/>
                <a:gd name="connsiteX37" fmla="*/ 90641 w 380388"/>
                <a:gd name="connsiteY37" fmla="*/ 89595 h 116509"/>
                <a:gd name="connsiteX38" fmla="*/ 48235 w 380388"/>
                <a:gd name="connsiteY38" fmla="*/ 62316 h 116509"/>
                <a:gd name="connsiteX39" fmla="*/ 40534 w 380388"/>
                <a:gd name="connsiteY39" fmla="*/ 57362 h 116509"/>
                <a:gd name="connsiteX40" fmla="*/ 29251 w 380388"/>
                <a:gd name="connsiteY40" fmla="*/ 41395 h 116509"/>
                <a:gd name="connsiteX41" fmla="*/ 2995 w 380388"/>
                <a:gd name="connsiteY41" fmla="*/ 4238 h 116509"/>
                <a:gd name="connsiteX42" fmla="*/ 0 w 380388"/>
                <a:gd name="connsiteY42" fmla="*/ 0 h 11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80388" h="116509">
                  <a:moveTo>
                    <a:pt x="0" y="0"/>
                  </a:moveTo>
                  <a:lnTo>
                    <a:pt x="1" y="0"/>
                  </a:lnTo>
                  <a:lnTo>
                    <a:pt x="2994" y="4236"/>
                  </a:lnTo>
                  <a:lnTo>
                    <a:pt x="29254" y="41398"/>
                  </a:lnTo>
                  <a:lnTo>
                    <a:pt x="40534" y="57361"/>
                  </a:lnTo>
                  <a:lnTo>
                    <a:pt x="48233" y="62313"/>
                  </a:lnTo>
                  <a:lnTo>
                    <a:pt x="90652" y="89601"/>
                  </a:lnTo>
                  <a:lnTo>
                    <a:pt x="107810" y="100638"/>
                  </a:lnTo>
                  <a:lnTo>
                    <a:pt x="114359" y="102578"/>
                  </a:lnTo>
                  <a:lnTo>
                    <a:pt x="123442" y="105268"/>
                  </a:lnTo>
                  <a:lnTo>
                    <a:pt x="147539" y="112405"/>
                  </a:lnTo>
                  <a:cubicBezTo>
                    <a:pt x="161317" y="115095"/>
                    <a:pt x="175583" y="116508"/>
                    <a:pt x="190194" y="116508"/>
                  </a:cubicBezTo>
                  <a:cubicBezTo>
                    <a:pt x="204806" y="116508"/>
                    <a:pt x="219071" y="115095"/>
                    <a:pt x="232849" y="112405"/>
                  </a:cubicBezTo>
                  <a:lnTo>
                    <a:pt x="256947" y="105268"/>
                  </a:lnTo>
                  <a:lnTo>
                    <a:pt x="266030" y="102578"/>
                  </a:lnTo>
                  <a:lnTo>
                    <a:pt x="272578" y="100638"/>
                  </a:lnTo>
                  <a:lnTo>
                    <a:pt x="289734" y="89602"/>
                  </a:lnTo>
                  <a:lnTo>
                    <a:pt x="332158" y="62312"/>
                  </a:lnTo>
                  <a:lnTo>
                    <a:pt x="339854" y="57361"/>
                  </a:lnTo>
                  <a:lnTo>
                    <a:pt x="351131" y="41403"/>
                  </a:lnTo>
                  <a:lnTo>
                    <a:pt x="377396" y="4233"/>
                  </a:lnTo>
                  <a:lnTo>
                    <a:pt x="380387" y="0"/>
                  </a:lnTo>
                  <a:lnTo>
                    <a:pt x="380388" y="0"/>
                  </a:lnTo>
                  <a:lnTo>
                    <a:pt x="377395" y="4236"/>
                  </a:lnTo>
                  <a:lnTo>
                    <a:pt x="351134" y="41400"/>
                  </a:lnTo>
                  <a:lnTo>
                    <a:pt x="339854" y="57362"/>
                  </a:lnTo>
                  <a:lnTo>
                    <a:pt x="332156" y="62314"/>
                  </a:lnTo>
                  <a:lnTo>
                    <a:pt x="289745" y="89596"/>
                  </a:lnTo>
                  <a:lnTo>
                    <a:pt x="272578" y="100639"/>
                  </a:lnTo>
                  <a:lnTo>
                    <a:pt x="266026" y="102580"/>
                  </a:lnTo>
                  <a:lnTo>
                    <a:pt x="256955" y="105267"/>
                  </a:lnTo>
                  <a:lnTo>
                    <a:pt x="232849" y="112406"/>
                  </a:lnTo>
                  <a:cubicBezTo>
                    <a:pt x="219071" y="115096"/>
                    <a:pt x="204806" y="116509"/>
                    <a:pt x="190194" y="116509"/>
                  </a:cubicBezTo>
                  <a:cubicBezTo>
                    <a:pt x="175583" y="116509"/>
                    <a:pt x="161317" y="115096"/>
                    <a:pt x="147539" y="112406"/>
                  </a:cubicBezTo>
                  <a:lnTo>
                    <a:pt x="123434" y="105267"/>
                  </a:lnTo>
                  <a:lnTo>
                    <a:pt x="114363" y="102580"/>
                  </a:lnTo>
                  <a:lnTo>
                    <a:pt x="107810" y="100639"/>
                  </a:lnTo>
                  <a:lnTo>
                    <a:pt x="90641" y="89595"/>
                  </a:lnTo>
                  <a:lnTo>
                    <a:pt x="48235" y="62316"/>
                  </a:lnTo>
                  <a:lnTo>
                    <a:pt x="40534" y="57362"/>
                  </a:lnTo>
                  <a:lnTo>
                    <a:pt x="29251" y="41395"/>
                  </a:lnTo>
                  <a:lnTo>
                    <a:pt x="2995" y="4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7" name="Forma Livre: Forma 266">
              <a:extLst>
                <a:ext uri="{FF2B5EF4-FFF2-40B4-BE49-F238E27FC236}">
                  <a16:creationId xmlns:a16="http://schemas.microsoft.com/office/drawing/2014/main" id="{A204842D-FC70-40F6-9A24-E713671E7DE3}"/>
                </a:ext>
              </a:extLst>
            </p:cNvPr>
            <p:cNvSpPr/>
            <p:nvPr/>
          </p:nvSpPr>
          <p:spPr>
            <a:xfrm>
              <a:off x="7858185" y="3501096"/>
              <a:ext cx="405214" cy="146661"/>
            </a:xfrm>
            <a:custGeom>
              <a:avLst/>
              <a:gdLst>
                <a:gd name="connsiteX0" fmla="*/ 0 w 405214"/>
                <a:gd name="connsiteY0" fmla="*/ 0 h 146661"/>
                <a:gd name="connsiteX1" fmla="*/ 1 w 405214"/>
                <a:gd name="connsiteY1" fmla="*/ 0 h 146661"/>
                <a:gd name="connsiteX2" fmla="*/ 7589 w 405214"/>
                <a:gd name="connsiteY2" fmla="*/ 23324 h 146661"/>
                <a:gd name="connsiteX3" fmla="*/ 15407 w 405214"/>
                <a:gd name="connsiteY3" fmla="*/ 34388 h 146661"/>
                <a:gd name="connsiteX4" fmla="*/ 41667 w 405214"/>
                <a:gd name="connsiteY4" fmla="*/ 71550 h 146661"/>
                <a:gd name="connsiteX5" fmla="*/ 52947 w 405214"/>
                <a:gd name="connsiteY5" fmla="*/ 87513 h 146661"/>
                <a:gd name="connsiteX6" fmla="*/ 60646 w 405214"/>
                <a:gd name="connsiteY6" fmla="*/ 92465 h 146661"/>
                <a:gd name="connsiteX7" fmla="*/ 103065 w 405214"/>
                <a:gd name="connsiteY7" fmla="*/ 119753 h 146661"/>
                <a:gd name="connsiteX8" fmla="*/ 120223 w 405214"/>
                <a:gd name="connsiteY8" fmla="*/ 130790 h 146661"/>
                <a:gd name="connsiteX9" fmla="*/ 126772 w 405214"/>
                <a:gd name="connsiteY9" fmla="*/ 132730 h 146661"/>
                <a:gd name="connsiteX10" fmla="*/ 135855 w 405214"/>
                <a:gd name="connsiteY10" fmla="*/ 135420 h 146661"/>
                <a:gd name="connsiteX11" fmla="*/ 159952 w 405214"/>
                <a:gd name="connsiteY11" fmla="*/ 142557 h 146661"/>
                <a:gd name="connsiteX12" fmla="*/ 202607 w 405214"/>
                <a:gd name="connsiteY12" fmla="*/ 146660 h 146661"/>
                <a:gd name="connsiteX13" fmla="*/ 245262 w 405214"/>
                <a:gd name="connsiteY13" fmla="*/ 142557 h 146661"/>
                <a:gd name="connsiteX14" fmla="*/ 269360 w 405214"/>
                <a:gd name="connsiteY14" fmla="*/ 135420 h 146661"/>
                <a:gd name="connsiteX15" fmla="*/ 278443 w 405214"/>
                <a:gd name="connsiteY15" fmla="*/ 132730 h 146661"/>
                <a:gd name="connsiteX16" fmla="*/ 284991 w 405214"/>
                <a:gd name="connsiteY16" fmla="*/ 130790 h 146661"/>
                <a:gd name="connsiteX17" fmla="*/ 302147 w 405214"/>
                <a:gd name="connsiteY17" fmla="*/ 119754 h 146661"/>
                <a:gd name="connsiteX18" fmla="*/ 344571 w 405214"/>
                <a:gd name="connsiteY18" fmla="*/ 92464 h 146661"/>
                <a:gd name="connsiteX19" fmla="*/ 352267 w 405214"/>
                <a:gd name="connsiteY19" fmla="*/ 87513 h 146661"/>
                <a:gd name="connsiteX20" fmla="*/ 363544 w 405214"/>
                <a:gd name="connsiteY20" fmla="*/ 71555 h 146661"/>
                <a:gd name="connsiteX21" fmla="*/ 389809 w 405214"/>
                <a:gd name="connsiteY21" fmla="*/ 34385 h 146661"/>
                <a:gd name="connsiteX22" fmla="*/ 397625 w 405214"/>
                <a:gd name="connsiteY22" fmla="*/ 23324 h 146661"/>
                <a:gd name="connsiteX23" fmla="*/ 405214 w 405214"/>
                <a:gd name="connsiteY23" fmla="*/ 0 h 146661"/>
                <a:gd name="connsiteX24" fmla="*/ 405214 w 405214"/>
                <a:gd name="connsiteY24" fmla="*/ 0 h 146661"/>
                <a:gd name="connsiteX25" fmla="*/ 397625 w 405214"/>
                <a:gd name="connsiteY25" fmla="*/ 23325 h 146661"/>
                <a:gd name="connsiteX26" fmla="*/ 389808 w 405214"/>
                <a:gd name="connsiteY26" fmla="*/ 34388 h 146661"/>
                <a:gd name="connsiteX27" fmla="*/ 363547 w 405214"/>
                <a:gd name="connsiteY27" fmla="*/ 71552 h 146661"/>
                <a:gd name="connsiteX28" fmla="*/ 352267 w 405214"/>
                <a:gd name="connsiteY28" fmla="*/ 87514 h 146661"/>
                <a:gd name="connsiteX29" fmla="*/ 344569 w 405214"/>
                <a:gd name="connsiteY29" fmla="*/ 92466 h 146661"/>
                <a:gd name="connsiteX30" fmla="*/ 302158 w 405214"/>
                <a:gd name="connsiteY30" fmla="*/ 119748 h 146661"/>
                <a:gd name="connsiteX31" fmla="*/ 284991 w 405214"/>
                <a:gd name="connsiteY31" fmla="*/ 130791 h 146661"/>
                <a:gd name="connsiteX32" fmla="*/ 278439 w 405214"/>
                <a:gd name="connsiteY32" fmla="*/ 132732 h 146661"/>
                <a:gd name="connsiteX33" fmla="*/ 269368 w 405214"/>
                <a:gd name="connsiteY33" fmla="*/ 135419 h 146661"/>
                <a:gd name="connsiteX34" fmla="*/ 245262 w 405214"/>
                <a:gd name="connsiteY34" fmla="*/ 142558 h 146661"/>
                <a:gd name="connsiteX35" fmla="*/ 202607 w 405214"/>
                <a:gd name="connsiteY35" fmla="*/ 146661 h 146661"/>
                <a:gd name="connsiteX36" fmla="*/ 159952 w 405214"/>
                <a:gd name="connsiteY36" fmla="*/ 142558 h 146661"/>
                <a:gd name="connsiteX37" fmla="*/ 135847 w 405214"/>
                <a:gd name="connsiteY37" fmla="*/ 135419 h 146661"/>
                <a:gd name="connsiteX38" fmla="*/ 126776 w 405214"/>
                <a:gd name="connsiteY38" fmla="*/ 132732 h 146661"/>
                <a:gd name="connsiteX39" fmla="*/ 120223 w 405214"/>
                <a:gd name="connsiteY39" fmla="*/ 130791 h 146661"/>
                <a:gd name="connsiteX40" fmla="*/ 103054 w 405214"/>
                <a:gd name="connsiteY40" fmla="*/ 119747 h 146661"/>
                <a:gd name="connsiteX41" fmla="*/ 60648 w 405214"/>
                <a:gd name="connsiteY41" fmla="*/ 92468 h 146661"/>
                <a:gd name="connsiteX42" fmla="*/ 52947 w 405214"/>
                <a:gd name="connsiteY42" fmla="*/ 87514 h 146661"/>
                <a:gd name="connsiteX43" fmla="*/ 41664 w 405214"/>
                <a:gd name="connsiteY43" fmla="*/ 71547 h 146661"/>
                <a:gd name="connsiteX44" fmla="*/ 15408 w 405214"/>
                <a:gd name="connsiteY44" fmla="*/ 34390 h 146661"/>
                <a:gd name="connsiteX45" fmla="*/ 7589 w 405214"/>
                <a:gd name="connsiteY45" fmla="*/ 23325 h 146661"/>
                <a:gd name="connsiteX46" fmla="*/ 0 w 405214"/>
                <a:gd name="connsiteY46" fmla="*/ 0 h 14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5214" h="146661">
                  <a:moveTo>
                    <a:pt x="0" y="0"/>
                  </a:moveTo>
                  <a:lnTo>
                    <a:pt x="1" y="0"/>
                  </a:lnTo>
                  <a:lnTo>
                    <a:pt x="7589" y="23324"/>
                  </a:lnTo>
                  <a:lnTo>
                    <a:pt x="15407" y="34388"/>
                  </a:lnTo>
                  <a:lnTo>
                    <a:pt x="41667" y="71550"/>
                  </a:lnTo>
                  <a:lnTo>
                    <a:pt x="52947" y="87513"/>
                  </a:lnTo>
                  <a:lnTo>
                    <a:pt x="60646" y="92465"/>
                  </a:lnTo>
                  <a:lnTo>
                    <a:pt x="103065" y="119753"/>
                  </a:lnTo>
                  <a:lnTo>
                    <a:pt x="120223" y="130790"/>
                  </a:lnTo>
                  <a:lnTo>
                    <a:pt x="126772" y="132730"/>
                  </a:lnTo>
                  <a:lnTo>
                    <a:pt x="135855" y="135420"/>
                  </a:lnTo>
                  <a:lnTo>
                    <a:pt x="159952" y="142557"/>
                  </a:lnTo>
                  <a:cubicBezTo>
                    <a:pt x="173730" y="145247"/>
                    <a:pt x="187996" y="146660"/>
                    <a:pt x="202607" y="146660"/>
                  </a:cubicBezTo>
                  <a:cubicBezTo>
                    <a:pt x="217219" y="146660"/>
                    <a:pt x="231484" y="145247"/>
                    <a:pt x="245262" y="142557"/>
                  </a:cubicBezTo>
                  <a:lnTo>
                    <a:pt x="269360" y="135420"/>
                  </a:lnTo>
                  <a:lnTo>
                    <a:pt x="278443" y="132730"/>
                  </a:lnTo>
                  <a:lnTo>
                    <a:pt x="284991" y="130790"/>
                  </a:lnTo>
                  <a:lnTo>
                    <a:pt x="302147" y="119754"/>
                  </a:lnTo>
                  <a:lnTo>
                    <a:pt x="344571" y="92464"/>
                  </a:lnTo>
                  <a:lnTo>
                    <a:pt x="352267" y="87513"/>
                  </a:lnTo>
                  <a:lnTo>
                    <a:pt x="363544" y="71555"/>
                  </a:lnTo>
                  <a:lnTo>
                    <a:pt x="389809" y="34385"/>
                  </a:lnTo>
                  <a:lnTo>
                    <a:pt x="397625" y="23324"/>
                  </a:lnTo>
                  <a:lnTo>
                    <a:pt x="405214" y="0"/>
                  </a:lnTo>
                  <a:lnTo>
                    <a:pt x="405214" y="0"/>
                  </a:lnTo>
                  <a:lnTo>
                    <a:pt x="397625" y="23325"/>
                  </a:lnTo>
                  <a:lnTo>
                    <a:pt x="389808" y="34388"/>
                  </a:lnTo>
                  <a:lnTo>
                    <a:pt x="363547" y="71552"/>
                  </a:lnTo>
                  <a:lnTo>
                    <a:pt x="352267" y="87514"/>
                  </a:lnTo>
                  <a:lnTo>
                    <a:pt x="344569" y="92466"/>
                  </a:lnTo>
                  <a:lnTo>
                    <a:pt x="302158" y="119748"/>
                  </a:lnTo>
                  <a:lnTo>
                    <a:pt x="284991" y="130791"/>
                  </a:lnTo>
                  <a:lnTo>
                    <a:pt x="278439" y="132732"/>
                  </a:lnTo>
                  <a:lnTo>
                    <a:pt x="269368" y="135419"/>
                  </a:lnTo>
                  <a:lnTo>
                    <a:pt x="245262" y="142558"/>
                  </a:lnTo>
                  <a:cubicBezTo>
                    <a:pt x="231484" y="145248"/>
                    <a:pt x="217219" y="146661"/>
                    <a:pt x="202607" y="146661"/>
                  </a:cubicBezTo>
                  <a:cubicBezTo>
                    <a:pt x="187996" y="146661"/>
                    <a:pt x="173730" y="145248"/>
                    <a:pt x="159952" y="142558"/>
                  </a:cubicBezTo>
                  <a:lnTo>
                    <a:pt x="135847" y="135419"/>
                  </a:lnTo>
                  <a:lnTo>
                    <a:pt x="126776" y="132732"/>
                  </a:lnTo>
                  <a:lnTo>
                    <a:pt x="120223" y="130791"/>
                  </a:lnTo>
                  <a:lnTo>
                    <a:pt x="103054" y="119747"/>
                  </a:lnTo>
                  <a:lnTo>
                    <a:pt x="60648" y="92468"/>
                  </a:lnTo>
                  <a:lnTo>
                    <a:pt x="52947" y="87514"/>
                  </a:lnTo>
                  <a:lnTo>
                    <a:pt x="41664" y="71547"/>
                  </a:lnTo>
                  <a:lnTo>
                    <a:pt x="15408" y="34390"/>
                  </a:lnTo>
                  <a:lnTo>
                    <a:pt x="7589" y="23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5" name="Forma Livre: Forma 264">
              <a:extLst>
                <a:ext uri="{FF2B5EF4-FFF2-40B4-BE49-F238E27FC236}">
                  <a16:creationId xmlns:a16="http://schemas.microsoft.com/office/drawing/2014/main" id="{16C40941-7668-4BAD-B997-0917AC0B371B}"/>
                </a:ext>
              </a:extLst>
            </p:cNvPr>
            <p:cNvSpPr/>
            <p:nvPr/>
          </p:nvSpPr>
          <p:spPr>
            <a:xfrm>
              <a:off x="2805569" y="3080711"/>
              <a:ext cx="677128" cy="276192"/>
            </a:xfrm>
            <a:custGeom>
              <a:avLst/>
              <a:gdLst>
                <a:gd name="connsiteX0" fmla="*/ 338564 w 677128"/>
                <a:gd name="connsiteY0" fmla="*/ 0 h 276192"/>
                <a:gd name="connsiteX1" fmla="*/ 676221 w 677128"/>
                <a:gd name="connsiteY1" fmla="*/ 267446 h 276192"/>
                <a:gd name="connsiteX2" fmla="*/ 677128 w 677128"/>
                <a:gd name="connsiteY2" fmla="*/ 276192 h 276192"/>
                <a:gd name="connsiteX3" fmla="*/ 540039 w 677128"/>
                <a:gd name="connsiteY3" fmla="*/ 276192 h 276192"/>
                <a:gd name="connsiteX4" fmla="*/ 538483 w 677128"/>
                <a:gd name="connsiteY4" fmla="*/ 276192 h 276192"/>
                <a:gd name="connsiteX5" fmla="*/ 525765 w 677128"/>
                <a:gd name="connsiteY5" fmla="*/ 245283 h 276192"/>
                <a:gd name="connsiteX6" fmla="*/ 519574 w 677128"/>
                <a:gd name="connsiteY6" fmla="*/ 230237 h 276192"/>
                <a:gd name="connsiteX7" fmla="*/ 499504 w 677128"/>
                <a:gd name="connsiteY7" fmla="*/ 208118 h 276192"/>
                <a:gd name="connsiteX8" fmla="*/ 480526 w 677128"/>
                <a:gd name="connsiteY8" fmla="*/ 187204 h 276192"/>
                <a:gd name="connsiteX9" fmla="*/ 473194 w 677128"/>
                <a:gd name="connsiteY9" fmla="*/ 179124 h 276192"/>
                <a:gd name="connsiteX10" fmla="*/ 438115 w 677128"/>
                <a:gd name="connsiteY10" fmla="*/ 159922 h 276192"/>
                <a:gd name="connsiteX11" fmla="*/ 414396 w 677128"/>
                <a:gd name="connsiteY11" fmla="*/ 146938 h 276192"/>
                <a:gd name="connsiteX12" fmla="*/ 411337 w 677128"/>
                <a:gd name="connsiteY12" fmla="*/ 145264 h 276192"/>
                <a:gd name="connsiteX13" fmla="*/ 405324 w 677128"/>
                <a:gd name="connsiteY13" fmla="*/ 144251 h 276192"/>
                <a:gd name="connsiteX14" fmla="*/ 338564 w 677128"/>
                <a:gd name="connsiteY14" fmla="*/ 133010 h 276192"/>
                <a:gd name="connsiteX15" fmla="*/ 271804 w 677128"/>
                <a:gd name="connsiteY15" fmla="*/ 144251 h 276192"/>
                <a:gd name="connsiteX16" fmla="*/ 265791 w 677128"/>
                <a:gd name="connsiteY16" fmla="*/ 145264 h 276192"/>
                <a:gd name="connsiteX17" fmla="*/ 262732 w 677128"/>
                <a:gd name="connsiteY17" fmla="*/ 146938 h 276192"/>
                <a:gd name="connsiteX18" fmla="*/ 239011 w 677128"/>
                <a:gd name="connsiteY18" fmla="*/ 159923 h 276192"/>
                <a:gd name="connsiteX19" fmla="*/ 203935 w 677128"/>
                <a:gd name="connsiteY19" fmla="*/ 179124 h 276192"/>
                <a:gd name="connsiteX20" fmla="*/ 196605 w 677128"/>
                <a:gd name="connsiteY20" fmla="*/ 187202 h 276192"/>
                <a:gd name="connsiteX21" fmla="*/ 177621 w 677128"/>
                <a:gd name="connsiteY21" fmla="*/ 208123 h 276192"/>
                <a:gd name="connsiteX22" fmla="*/ 157555 w 677128"/>
                <a:gd name="connsiteY22" fmla="*/ 230237 h 276192"/>
                <a:gd name="connsiteX23" fmla="*/ 151365 w 677128"/>
                <a:gd name="connsiteY23" fmla="*/ 245280 h 276192"/>
                <a:gd name="connsiteX24" fmla="*/ 138645 w 677128"/>
                <a:gd name="connsiteY24" fmla="*/ 276192 h 276192"/>
                <a:gd name="connsiteX25" fmla="*/ 137089 w 677128"/>
                <a:gd name="connsiteY25" fmla="*/ 276192 h 276192"/>
                <a:gd name="connsiteX26" fmla="*/ 0 w 677128"/>
                <a:gd name="connsiteY26" fmla="*/ 276192 h 276192"/>
                <a:gd name="connsiteX27" fmla="*/ 907 w 677128"/>
                <a:gd name="connsiteY27" fmla="*/ 267446 h 276192"/>
                <a:gd name="connsiteX28" fmla="*/ 338564 w 677128"/>
                <a:gd name="connsiteY28" fmla="*/ 0 h 27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7128" h="276192">
                  <a:moveTo>
                    <a:pt x="338564" y="0"/>
                  </a:moveTo>
                  <a:cubicBezTo>
                    <a:pt x="505120" y="0"/>
                    <a:pt x="644083" y="114815"/>
                    <a:pt x="676221" y="267446"/>
                  </a:cubicBezTo>
                  <a:lnTo>
                    <a:pt x="677128" y="276192"/>
                  </a:lnTo>
                  <a:lnTo>
                    <a:pt x="540039" y="276192"/>
                  </a:lnTo>
                  <a:lnTo>
                    <a:pt x="538483" y="276192"/>
                  </a:lnTo>
                  <a:lnTo>
                    <a:pt x="525765" y="245283"/>
                  </a:lnTo>
                  <a:lnTo>
                    <a:pt x="519574" y="230237"/>
                  </a:lnTo>
                  <a:lnTo>
                    <a:pt x="499504" y="208118"/>
                  </a:lnTo>
                  <a:lnTo>
                    <a:pt x="480526" y="187204"/>
                  </a:lnTo>
                  <a:lnTo>
                    <a:pt x="473194" y="179124"/>
                  </a:lnTo>
                  <a:lnTo>
                    <a:pt x="438115" y="159922"/>
                  </a:lnTo>
                  <a:lnTo>
                    <a:pt x="414396" y="146938"/>
                  </a:lnTo>
                  <a:lnTo>
                    <a:pt x="411337" y="145264"/>
                  </a:lnTo>
                  <a:lnTo>
                    <a:pt x="405324" y="144251"/>
                  </a:lnTo>
                  <a:lnTo>
                    <a:pt x="338564" y="133010"/>
                  </a:lnTo>
                  <a:lnTo>
                    <a:pt x="271804" y="144251"/>
                  </a:lnTo>
                  <a:lnTo>
                    <a:pt x="265791" y="145264"/>
                  </a:lnTo>
                  <a:lnTo>
                    <a:pt x="262732" y="146938"/>
                  </a:lnTo>
                  <a:lnTo>
                    <a:pt x="239011" y="159923"/>
                  </a:lnTo>
                  <a:lnTo>
                    <a:pt x="203935" y="179124"/>
                  </a:lnTo>
                  <a:lnTo>
                    <a:pt x="196605" y="187202"/>
                  </a:lnTo>
                  <a:lnTo>
                    <a:pt x="177621" y="208123"/>
                  </a:lnTo>
                  <a:lnTo>
                    <a:pt x="157555" y="230237"/>
                  </a:lnTo>
                  <a:lnTo>
                    <a:pt x="151365" y="245280"/>
                  </a:lnTo>
                  <a:lnTo>
                    <a:pt x="138645" y="276192"/>
                  </a:lnTo>
                  <a:lnTo>
                    <a:pt x="137089" y="276192"/>
                  </a:lnTo>
                  <a:lnTo>
                    <a:pt x="0" y="276192"/>
                  </a:lnTo>
                  <a:lnTo>
                    <a:pt x="907" y="267446"/>
                  </a:lnTo>
                  <a:cubicBezTo>
                    <a:pt x="33046" y="114815"/>
                    <a:pt x="172008" y="0"/>
                    <a:pt x="3385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4" name="Forma Livre: Forma 263">
              <a:extLst>
                <a:ext uri="{FF2B5EF4-FFF2-40B4-BE49-F238E27FC236}">
                  <a16:creationId xmlns:a16="http://schemas.microsoft.com/office/drawing/2014/main" id="{EE5D3CB0-12F3-4C56-823B-38CF7055594F}"/>
                </a:ext>
              </a:extLst>
            </p:cNvPr>
            <p:cNvSpPr/>
            <p:nvPr/>
          </p:nvSpPr>
          <p:spPr>
            <a:xfrm>
              <a:off x="6850030" y="3080712"/>
              <a:ext cx="677128" cy="276191"/>
            </a:xfrm>
            <a:custGeom>
              <a:avLst/>
              <a:gdLst>
                <a:gd name="connsiteX0" fmla="*/ 338564 w 677128"/>
                <a:gd name="connsiteY0" fmla="*/ 0 h 276191"/>
                <a:gd name="connsiteX1" fmla="*/ 676221 w 677128"/>
                <a:gd name="connsiteY1" fmla="*/ 267446 h 276191"/>
                <a:gd name="connsiteX2" fmla="*/ 677128 w 677128"/>
                <a:gd name="connsiteY2" fmla="*/ 276191 h 276191"/>
                <a:gd name="connsiteX3" fmla="*/ 540039 w 677128"/>
                <a:gd name="connsiteY3" fmla="*/ 276191 h 276191"/>
                <a:gd name="connsiteX4" fmla="*/ 538483 w 677128"/>
                <a:gd name="connsiteY4" fmla="*/ 276191 h 276191"/>
                <a:gd name="connsiteX5" fmla="*/ 525765 w 677128"/>
                <a:gd name="connsiteY5" fmla="*/ 245283 h 276191"/>
                <a:gd name="connsiteX6" fmla="*/ 519574 w 677128"/>
                <a:gd name="connsiteY6" fmla="*/ 230237 h 276191"/>
                <a:gd name="connsiteX7" fmla="*/ 499504 w 677128"/>
                <a:gd name="connsiteY7" fmla="*/ 208118 h 276191"/>
                <a:gd name="connsiteX8" fmla="*/ 480526 w 677128"/>
                <a:gd name="connsiteY8" fmla="*/ 187204 h 276191"/>
                <a:gd name="connsiteX9" fmla="*/ 473194 w 677128"/>
                <a:gd name="connsiteY9" fmla="*/ 179124 h 276191"/>
                <a:gd name="connsiteX10" fmla="*/ 438115 w 677128"/>
                <a:gd name="connsiteY10" fmla="*/ 159922 h 276191"/>
                <a:gd name="connsiteX11" fmla="*/ 414396 w 677128"/>
                <a:gd name="connsiteY11" fmla="*/ 146938 h 276191"/>
                <a:gd name="connsiteX12" fmla="*/ 411337 w 677128"/>
                <a:gd name="connsiteY12" fmla="*/ 145264 h 276191"/>
                <a:gd name="connsiteX13" fmla="*/ 405325 w 677128"/>
                <a:gd name="connsiteY13" fmla="*/ 144251 h 276191"/>
                <a:gd name="connsiteX14" fmla="*/ 338564 w 677128"/>
                <a:gd name="connsiteY14" fmla="*/ 133010 h 276191"/>
                <a:gd name="connsiteX15" fmla="*/ 271804 w 677128"/>
                <a:gd name="connsiteY15" fmla="*/ 144251 h 276191"/>
                <a:gd name="connsiteX16" fmla="*/ 265791 w 677128"/>
                <a:gd name="connsiteY16" fmla="*/ 145264 h 276191"/>
                <a:gd name="connsiteX17" fmla="*/ 262733 w 677128"/>
                <a:gd name="connsiteY17" fmla="*/ 146938 h 276191"/>
                <a:gd name="connsiteX18" fmla="*/ 239011 w 677128"/>
                <a:gd name="connsiteY18" fmla="*/ 159923 h 276191"/>
                <a:gd name="connsiteX19" fmla="*/ 203935 w 677128"/>
                <a:gd name="connsiteY19" fmla="*/ 179124 h 276191"/>
                <a:gd name="connsiteX20" fmla="*/ 196605 w 677128"/>
                <a:gd name="connsiteY20" fmla="*/ 187202 h 276191"/>
                <a:gd name="connsiteX21" fmla="*/ 177621 w 677128"/>
                <a:gd name="connsiteY21" fmla="*/ 208123 h 276191"/>
                <a:gd name="connsiteX22" fmla="*/ 157555 w 677128"/>
                <a:gd name="connsiteY22" fmla="*/ 230237 h 276191"/>
                <a:gd name="connsiteX23" fmla="*/ 151365 w 677128"/>
                <a:gd name="connsiteY23" fmla="*/ 245280 h 276191"/>
                <a:gd name="connsiteX24" fmla="*/ 138646 w 677128"/>
                <a:gd name="connsiteY24" fmla="*/ 276191 h 276191"/>
                <a:gd name="connsiteX25" fmla="*/ 137089 w 677128"/>
                <a:gd name="connsiteY25" fmla="*/ 276191 h 276191"/>
                <a:gd name="connsiteX26" fmla="*/ 0 w 677128"/>
                <a:gd name="connsiteY26" fmla="*/ 276191 h 276191"/>
                <a:gd name="connsiteX27" fmla="*/ 907 w 677128"/>
                <a:gd name="connsiteY27" fmla="*/ 267446 h 276191"/>
                <a:gd name="connsiteX28" fmla="*/ 338564 w 677128"/>
                <a:gd name="connsiteY28" fmla="*/ 0 h 27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7128" h="276191">
                  <a:moveTo>
                    <a:pt x="338564" y="0"/>
                  </a:moveTo>
                  <a:cubicBezTo>
                    <a:pt x="505120" y="0"/>
                    <a:pt x="644083" y="114815"/>
                    <a:pt x="676221" y="267446"/>
                  </a:cubicBezTo>
                  <a:lnTo>
                    <a:pt x="677128" y="276191"/>
                  </a:lnTo>
                  <a:lnTo>
                    <a:pt x="540039" y="276191"/>
                  </a:lnTo>
                  <a:lnTo>
                    <a:pt x="538483" y="276191"/>
                  </a:lnTo>
                  <a:lnTo>
                    <a:pt x="525765" y="245283"/>
                  </a:lnTo>
                  <a:lnTo>
                    <a:pt x="519574" y="230237"/>
                  </a:lnTo>
                  <a:lnTo>
                    <a:pt x="499504" y="208118"/>
                  </a:lnTo>
                  <a:lnTo>
                    <a:pt x="480526" y="187204"/>
                  </a:lnTo>
                  <a:lnTo>
                    <a:pt x="473194" y="179124"/>
                  </a:lnTo>
                  <a:lnTo>
                    <a:pt x="438115" y="159922"/>
                  </a:lnTo>
                  <a:lnTo>
                    <a:pt x="414396" y="146938"/>
                  </a:lnTo>
                  <a:lnTo>
                    <a:pt x="411337" y="145264"/>
                  </a:lnTo>
                  <a:lnTo>
                    <a:pt x="405325" y="144251"/>
                  </a:lnTo>
                  <a:lnTo>
                    <a:pt x="338564" y="133010"/>
                  </a:lnTo>
                  <a:lnTo>
                    <a:pt x="271804" y="144251"/>
                  </a:lnTo>
                  <a:lnTo>
                    <a:pt x="265791" y="145264"/>
                  </a:lnTo>
                  <a:lnTo>
                    <a:pt x="262733" y="146938"/>
                  </a:lnTo>
                  <a:lnTo>
                    <a:pt x="239011" y="159923"/>
                  </a:lnTo>
                  <a:lnTo>
                    <a:pt x="203935" y="179124"/>
                  </a:lnTo>
                  <a:lnTo>
                    <a:pt x="196605" y="187202"/>
                  </a:lnTo>
                  <a:lnTo>
                    <a:pt x="177621" y="208123"/>
                  </a:lnTo>
                  <a:lnTo>
                    <a:pt x="157555" y="230237"/>
                  </a:lnTo>
                  <a:lnTo>
                    <a:pt x="151365" y="245280"/>
                  </a:lnTo>
                  <a:lnTo>
                    <a:pt x="138646" y="276191"/>
                  </a:lnTo>
                  <a:lnTo>
                    <a:pt x="137089" y="276191"/>
                  </a:lnTo>
                  <a:lnTo>
                    <a:pt x="0" y="276191"/>
                  </a:lnTo>
                  <a:lnTo>
                    <a:pt x="907" y="267446"/>
                  </a:lnTo>
                  <a:cubicBezTo>
                    <a:pt x="33046" y="114815"/>
                    <a:pt x="172008" y="0"/>
                    <a:pt x="3385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3" name="Forma Livre: Forma 262">
              <a:extLst>
                <a:ext uri="{FF2B5EF4-FFF2-40B4-BE49-F238E27FC236}">
                  <a16:creationId xmlns:a16="http://schemas.microsoft.com/office/drawing/2014/main" id="{4ED5DFA9-20E2-43FF-92CB-201C7616490C}"/>
                </a:ext>
              </a:extLst>
            </p:cNvPr>
            <p:cNvSpPr/>
            <p:nvPr/>
          </p:nvSpPr>
          <p:spPr>
            <a:xfrm>
              <a:off x="5105634" y="3080714"/>
              <a:ext cx="677128" cy="276189"/>
            </a:xfrm>
            <a:custGeom>
              <a:avLst/>
              <a:gdLst>
                <a:gd name="connsiteX0" fmla="*/ 338564 w 677128"/>
                <a:gd name="connsiteY0" fmla="*/ 0 h 276189"/>
                <a:gd name="connsiteX1" fmla="*/ 676221 w 677128"/>
                <a:gd name="connsiteY1" fmla="*/ 267446 h 276189"/>
                <a:gd name="connsiteX2" fmla="*/ 677128 w 677128"/>
                <a:gd name="connsiteY2" fmla="*/ 276189 h 276189"/>
                <a:gd name="connsiteX3" fmla="*/ 540038 w 677128"/>
                <a:gd name="connsiteY3" fmla="*/ 276189 h 276189"/>
                <a:gd name="connsiteX4" fmla="*/ 538482 w 677128"/>
                <a:gd name="connsiteY4" fmla="*/ 276189 h 276189"/>
                <a:gd name="connsiteX5" fmla="*/ 525765 w 677128"/>
                <a:gd name="connsiteY5" fmla="*/ 245283 h 276189"/>
                <a:gd name="connsiteX6" fmla="*/ 519574 w 677128"/>
                <a:gd name="connsiteY6" fmla="*/ 230237 h 276189"/>
                <a:gd name="connsiteX7" fmla="*/ 499504 w 677128"/>
                <a:gd name="connsiteY7" fmla="*/ 208118 h 276189"/>
                <a:gd name="connsiteX8" fmla="*/ 480526 w 677128"/>
                <a:gd name="connsiteY8" fmla="*/ 187204 h 276189"/>
                <a:gd name="connsiteX9" fmla="*/ 473194 w 677128"/>
                <a:gd name="connsiteY9" fmla="*/ 179124 h 276189"/>
                <a:gd name="connsiteX10" fmla="*/ 438115 w 677128"/>
                <a:gd name="connsiteY10" fmla="*/ 159922 h 276189"/>
                <a:gd name="connsiteX11" fmla="*/ 414396 w 677128"/>
                <a:gd name="connsiteY11" fmla="*/ 146938 h 276189"/>
                <a:gd name="connsiteX12" fmla="*/ 411337 w 677128"/>
                <a:gd name="connsiteY12" fmla="*/ 145264 h 276189"/>
                <a:gd name="connsiteX13" fmla="*/ 405325 w 677128"/>
                <a:gd name="connsiteY13" fmla="*/ 144251 h 276189"/>
                <a:gd name="connsiteX14" fmla="*/ 338564 w 677128"/>
                <a:gd name="connsiteY14" fmla="*/ 133010 h 276189"/>
                <a:gd name="connsiteX15" fmla="*/ 271804 w 677128"/>
                <a:gd name="connsiteY15" fmla="*/ 144251 h 276189"/>
                <a:gd name="connsiteX16" fmla="*/ 265791 w 677128"/>
                <a:gd name="connsiteY16" fmla="*/ 145264 h 276189"/>
                <a:gd name="connsiteX17" fmla="*/ 262733 w 677128"/>
                <a:gd name="connsiteY17" fmla="*/ 146938 h 276189"/>
                <a:gd name="connsiteX18" fmla="*/ 239011 w 677128"/>
                <a:gd name="connsiteY18" fmla="*/ 159923 h 276189"/>
                <a:gd name="connsiteX19" fmla="*/ 203935 w 677128"/>
                <a:gd name="connsiteY19" fmla="*/ 179124 h 276189"/>
                <a:gd name="connsiteX20" fmla="*/ 196605 w 677128"/>
                <a:gd name="connsiteY20" fmla="*/ 187202 h 276189"/>
                <a:gd name="connsiteX21" fmla="*/ 177621 w 677128"/>
                <a:gd name="connsiteY21" fmla="*/ 208123 h 276189"/>
                <a:gd name="connsiteX22" fmla="*/ 157555 w 677128"/>
                <a:gd name="connsiteY22" fmla="*/ 230237 h 276189"/>
                <a:gd name="connsiteX23" fmla="*/ 151365 w 677128"/>
                <a:gd name="connsiteY23" fmla="*/ 245280 h 276189"/>
                <a:gd name="connsiteX24" fmla="*/ 138646 w 677128"/>
                <a:gd name="connsiteY24" fmla="*/ 276189 h 276189"/>
                <a:gd name="connsiteX25" fmla="*/ 137090 w 677128"/>
                <a:gd name="connsiteY25" fmla="*/ 276189 h 276189"/>
                <a:gd name="connsiteX26" fmla="*/ 0 w 677128"/>
                <a:gd name="connsiteY26" fmla="*/ 276189 h 276189"/>
                <a:gd name="connsiteX27" fmla="*/ 907 w 677128"/>
                <a:gd name="connsiteY27" fmla="*/ 267446 h 276189"/>
                <a:gd name="connsiteX28" fmla="*/ 338564 w 677128"/>
                <a:gd name="connsiteY28" fmla="*/ 0 h 27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7128" h="276189">
                  <a:moveTo>
                    <a:pt x="338564" y="0"/>
                  </a:moveTo>
                  <a:cubicBezTo>
                    <a:pt x="505120" y="0"/>
                    <a:pt x="644083" y="114815"/>
                    <a:pt x="676221" y="267446"/>
                  </a:cubicBezTo>
                  <a:lnTo>
                    <a:pt x="677128" y="276189"/>
                  </a:lnTo>
                  <a:lnTo>
                    <a:pt x="540038" y="276189"/>
                  </a:lnTo>
                  <a:lnTo>
                    <a:pt x="538482" y="276189"/>
                  </a:lnTo>
                  <a:lnTo>
                    <a:pt x="525765" y="245283"/>
                  </a:lnTo>
                  <a:lnTo>
                    <a:pt x="519574" y="230237"/>
                  </a:lnTo>
                  <a:lnTo>
                    <a:pt x="499504" y="208118"/>
                  </a:lnTo>
                  <a:lnTo>
                    <a:pt x="480526" y="187204"/>
                  </a:lnTo>
                  <a:lnTo>
                    <a:pt x="473194" y="179124"/>
                  </a:lnTo>
                  <a:lnTo>
                    <a:pt x="438115" y="159922"/>
                  </a:lnTo>
                  <a:lnTo>
                    <a:pt x="414396" y="146938"/>
                  </a:lnTo>
                  <a:lnTo>
                    <a:pt x="411337" y="145264"/>
                  </a:lnTo>
                  <a:lnTo>
                    <a:pt x="405325" y="144251"/>
                  </a:lnTo>
                  <a:lnTo>
                    <a:pt x="338564" y="133010"/>
                  </a:lnTo>
                  <a:lnTo>
                    <a:pt x="271804" y="144251"/>
                  </a:lnTo>
                  <a:lnTo>
                    <a:pt x="265791" y="145264"/>
                  </a:lnTo>
                  <a:lnTo>
                    <a:pt x="262733" y="146938"/>
                  </a:lnTo>
                  <a:lnTo>
                    <a:pt x="239011" y="159923"/>
                  </a:lnTo>
                  <a:lnTo>
                    <a:pt x="203935" y="179124"/>
                  </a:lnTo>
                  <a:lnTo>
                    <a:pt x="196605" y="187202"/>
                  </a:lnTo>
                  <a:lnTo>
                    <a:pt x="177621" y="208123"/>
                  </a:lnTo>
                  <a:lnTo>
                    <a:pt x="157555" y="230237"/>
                  </a:lnTo>
                  <a:lnTo>
                    <a:pt x="151365" y="245280"/>
                  </a:lnTo>
                  <a:lnTo>
                    <a:pt x="138646" y="276189"/>
                  </a:lnTo>
                  <a:lnTo>
                    <a:pt x="137090" y="276189"/>
                  </a:lnTo>
                  <a:lnTo>
                    <a:pt x="0" y="276189"/>
                  </a:lnTo>
                  <a:lnTo>
                    <a:pt x="907" y="267446"/>
                  </a:lnTo>
                  <a:cubicBezTo>
                    <a:pt x="33046" y="114815"/>
                    <a:pt x="172008" y="0"/>
                    <a:pt x="3385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1" name="Forma Livre: Forma 260">
              <a:extLst>
                <a:ext uri="{FF2B5EF4-FFF2-40B4-BE49-F238E27FC236}">
                  <a16:creationId xmlns:a16="http://schemas.microsoft.com/office/drawing/2014/main" id="{A83C6512-E825-40B5-9629-F2FFC108DEBA}"/>
                </a:ext>
              </a:extLst>
            </p:cNvPr>
            <p:cNvSpPr/>
            <p:nvPr/>
          </p:nvSpPr>
          <p:spPr>
            <a:xfrm>
              <a:off x="5980249" y="3094185"/>
              <a:ext cx="672294" cy="262718"/>
            </a:xfrm>
            <a:custGeom>
              <a:avLst/>
              <a:gdLst>
                <a:gd name="connsiteX0" fmla="*/ 336147 w 672294"/>
                <a:gd name="connsiteY0" fmla="*/ 0 h 262718"/>
                <a:gd name="connsiteX1" fmla="*/ 653721 w 672294"/>
                <a:gd name="connsiteY1" fmla="*/ 204572 h 262718"/>
                <a:gd name="connsiteX2" fmla="*/ 672294 w 672294"/>
                <a:gd name="connsiteY2" fmla="*/ 262718 h 262718"/>
                <a:gd name="connsiteX3" fmla="*/ 533239 w 672294"/>
                <a:gd name="connsiteY3" fmla="*/ 262718 h 262718"/>
                <a:gd name="connsiteX4" fmla="*/ 530522 w 672294"/>
                <a:gd name="connsiteY4" fmla="*/ 262718 h 262718"/>
                <a:gd name="connsiteX5" fmla="*/ 523348 w 672294"/>
                <a:gd name="connsiteY5" fmla="*/ 245283 h 262718"/>
                <a:gd name="connsiteX6" fmla="*/ 517157 w 672294"/>
                <a:gd name="connsiteY6" fmla="*/ 230237 h 262718"/>
                <a:gd name="connsiteX7" fmla="*/ 497087 w 672294"/>
                <a:gd name="connsiteY7" fmla="*/ 208118 h 262718"/>
                <a:gd name="connsiteX8" fmla="*/ 478109 w 672294"/>
                <a:gd name="connsiteY8" fmla="*/ 187204 h 262718"/>
                <a:gd name="connsiteX9" fmla="*/ 470777 w 672294"/>
                <a:gd name="connsiteY9" fmla="*/ 179124 h 262718"/>
                <a:gd name="connsiteX10" fmla="*/ 435698 w 672294"/>
                <a:gd name="connsiteY10" fmla="*/ 159922 h 262718"/>
                <a:gd name="connsiteX11" fmla="*/ 411979 w 672294"/>
                <a:gd name="connsiteY11" fmla="*/ 146938 h 262718"/>
                <a:gd name="connsiteX12" fmla="*/ 408920 w 672294"/>
                <a:gd name="connsiteY12" fmla="*/ 145264 h 262718"/>
                <a:gd name="connsiteX13" fmla="*/ 402908 w 672294"/>
                <a:gd name="connsiteY13" fmla="*/ 144251 h 262718"/>
                <a:gd name="connsiteX14" fmla="*/ 336147 w 672294"/>
                <a:gd name="connsiteY14" fmla="*/ 133010 h 262718"/>
                <a:gd name="connsiteX15" fmla="*/ 269387 w 672294"/>
                <a:gd name="connsiteY15" fmla="*/ 144251 h 262718"/>
                <a:gd name="connsiteX16" fmla="*/ 263374 w 672294"/>
                <a:gd name="connsiteY16" fmla="*/ 145264 h 262718"/>
                <a:gd name="connsiteX17" fmla="*/ 260316 w 672294"/>
                <a:gd name="connsiteY17" fmla="*/ 146938 h 262718"/>
                <a:gd name="connsiteX18" fmla="*/ 236594 w 672294"/>
                <a:gd name="connsiteY18" fmla="*/ 159923 h 262718"/>
                <a:gd name="connsiteX19" fmla="*/ 201518 w 672294"/>
                <a:gd name="connsiteY19" fmla="*/ 179124 h 262718"/>
                <a:gd name="connsiteX20" fmla="*/ 194188 w 672294"/>
                <a:gd name="connsiteY20" fmla="*/ 187202 h 262718"/>
                <a:gd name="connsiteX21" fmla="*/ 175204 w 672294"/>
                <a:gd name="connsiteY21" fmla="*/ 208123 h 262718"/>
                <a:gd name="connsiteX22" fmla="*/ 155138 w 672294"/>
                <a:gd name="connsiteY22" fmla="*/ 230237 h 262718"/>
                <a:gd name="connsiteX23" fmla="*/ 148948 w 672294"/>
                <a:gd name="connsiteY23" fmla="*/ 245280 h 262718"/>
                <a:gd name="connsiteX24" fmla="*/ 141773 w 672294"/>
                <a:gd name="connsiteY24" fmla="*/ 262718 h 262718"/>
                <a:gd name="connsiteX25" fmla="*/ 139056 w 672294"/>
                <a:gd name="connsiteY25" fmla="*/ 262718 h 262718"/>
                <a:gd name="connsiteX26" fmla="*/ 0 w 672294"/>
                <a:gd name="connsiteY26" fmla="*/ 262718 h 262718"/>
                <a:gd name="connsiteX27" fmla="*/ 18573 w 672294"/>
                <a:gd name="connsiteY27" fmla="*/ 204572 h 262718"/>
                <a:gd name="connsiteX28" fmla="*/ 336147 w 672294"/>
                <a:gd name="connsiteY28" fmla="*/ 0 h 26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2294" h="262718">
                  <a:moveTo>
                    <a:pt x="336147" y="0"/>
                  </a:moveTo>
                  <a:cubicBezTo>
                    <a:pt x="478910" y="0"/>
                    <a:pt x="601399" y="84353"/>
                    <a:pt x="653721" y="204572"/>
                  </a:cubicBezTo>
                  <a:lnTo>
                    <a:pt x="672294" y="262718"/>
                  </a:lnTo>
                  <a:lnTo>
                    <a:pt x="533239" y="262718"/>
                  </a:lnTo>
                  <a:lnTo>
                    <a:pt x="530522" y="262718"/>
                  </a:lnTo>
                  <a:lnTo>
                    <a:pt x="523348" y="245283"/>
                  </a:lnTo>
                  <a:lnTo>
                    <a:pt x="517157" y="230237"/>
                  </a:lnTo>
                  <a:lnTo>
                    <a:pt x="497087" y="208118"/>
                  </a:lnTo>
                  <a:lnTo>
                    <a:pt x="478109" y="187204"/>
                  </a:lnTo>
                  <a:lnTo>
                    <a:pt x="470777" y="179124"/>
                  </a:lnTo>
                  <a:lnTo>
                    <a:pt x="435698" y="159922"/>
                  </a:lnTo>
                  <a:lnTo>
                    <a:pt x="411979" y="146938"/>
                  </a:lnTo>
                  <a:lnTo>
                    <a:pt x="408920" y="145264"/>
                  </a:lnTo>
                  <a:lnTo>
                    <a:pt x="402908" y="144251"/>
                  </a:lnTo>
                  <a:lnTo>
                    <a:pt x="336147" y="133010"/>
                  </a:lnTo>
                  <a:lnTo>
                    <a:pt x="269387" y="144251"/>
                  </a:lnTo>
                  <a:lnTo>
                    <a:pt x="263374" y="145264"/>
                  </a:lnTo>
                  <a:lnTo>
                    <a:pt x="260316" y="146938"/>
                  </a:lnTo>
                  <a:lnTo>
                    <a:pt x="236594" y="159923"/>
                  </a:lnTo>
                  <a:lnTo>
                    <a:pt x="201518" y="179124"/>
                  </a:lnTo>
                  <a:lnTo>
                    <a:pt x="194188" y="187202"/>
                  </a:lnTo>
                  <a:lnTo>
                    <a:pt x="175204" y="208123"/>
                  </a:lnTo>
                  <a:lnTo>
                    <a:pt x="155138" y="230237"/>
                  </a:lnTo>
                  <a:lnTo>
                    <a:pt x="148948" y="245280"/>
                  </a:lnTo>
                  <a:lnTo>
                    <a:pt x="141773" y="262718"/>
                  </a:lnTo>
                  <a:lnTo>
                    <a:pt x="139056" y="262718"/>
                  </a:lnTo>
                  <a:lnTo>
                    <a:pt x="0" y="262718"/>
                  </a:lnTo>
                  <a:lnTo>
                    <a:pt x="18573" y="204572"/>
                  </a:lnTo>
                  <a:cubicBezTo>
                    <a:pt x="70895" y="84353"/>
                    <a:pt x="193385" y="0"/>
                    <a:pt x="33614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0" name="Forma Livre: Forma 259">
              <a:extLst>
                <a:ext uri="{FF2B5EF4-FFF2-40B4-BE49-F238E27FC236}">
                  <a16:creationId xmlns:a16="http://schemas.microsoft.com/office/drawing/2014/main" id="{6FAD18CF-62E1-4E32-9BB4-A8B58EDBAFF9}"/>
                </a:ext>
              </a:extLst>
            </p:cNvPr>
            <p:cNvSpPr/>
            <p:nvPr/>
          </p:nvSpPr>
          <p:spPr>
            <a:xfrm>
              <a:off x="1941115" y="3110863"/>
              <a:ext cx="661640" cy="246040"/>
            </a:xfrm>
            <a:custGeom>
              <a:avLst/>
              <a:gdLst>
                <a:gd name="connsiteX0" fmla="*/ 330820 w 661640"/>
                <a:gd name="connsiteY0" fmla="*/ 0 h 246040"/>
                <a:gd name="connsiteX1" fmla="*/ 648394 w 661640"/>
                <a:gd name="connsiteY1" fmla="*/ 204572 h 246040"/>
                <a:gd name="connsiteX2" fmla="*/ 661640 w 661640"/>
                <a:gd name="connsiteY2" fmla="*/ 246040 h 246040"/>
                <a:gd name="connsiteX3" fmla="*/ 518556 w 661640"/>
                <a:gd name="connsiteY3" fmla="*/ 246040 h 246040"/>
                <a:gd name="connsiteX4" fmla="*/ 518333 w 661640"/>
                <a:gd name="connsiteY4" fmla="*/ 246040 h 246040"/>
                <a:gd name="connsiteX5" fmla="*/ 518021 w 661640"/>
                <a:gd name="connsiteY5" fmla="*/ 245283 h 246040"/>
                <a:gd name="connsiteX6" fmla="*/ 511830 w 661640"/>
                <a:gd name="connsiteY6" fmla="*/ 230237 h 246040"/>
                <a:gd name="connsiteX7" fmla="*/ 491760 w 661640"/>
                <a:gd name="connsiteY7" fmla="*/ 208118 h 246040"/>
                <a:gd name="connsiteX8" fmla="*/ 472782 w 661640"/>
                <a:gd name="connsiteY8" fmla="*/ 187204 h 246040"/>
                <a:gd name="connsiteX9" fmla="*/ 465450 w 661640"/>
                <a:gd name="connsiteY9" fmla="*/ 179124 h 246040"/>
                <a:gd name="connsiteX10" fmla="*/ 430371 w 661640"/>
                <a:gd name="connsiteY10" fmla="*/ 159922 h 246040"/>
                <a:gd name="connsiteX11" fmla="*/ 406652 w 661640"/>
                <a:gd name="connsiteY11" fmla="*/ 146938 h 246040"/>
                <a:gd name="connsiteX12" fmla="*/ 403593 w 661640"/>
                <a:gd name="connsiteY12" fmla="*/ 145264 h 246040"/>
                <a:gd name="connsiteX13" fmla="*/ 397580 w 661640"/>
                <a:gd name="connsiteY13" fmla="*/ 144252 h 246040"/>
                <a:gd name="connsiteX14" fmla="*/ 330820 w 661640"/>
                <a:gd name="connsiteY14" fmla="*/ 133010 h 246040"/>
                <a:gd name="connsiteX15" fmla="*/ 264060 w 661640"/>
                <a:gd name="connsiteY15" fmla="*/ 144252 h 246040"/>
                <a:gd name="connsiteX16" fmla="*/ 258047 w 661640"/>
                <a:gd name="connsiteY16" fmla="*/ 145264 h 246040"/>
                <a:gd name="connsiteX17" fmla="*/ 254988 w 661640"/>
                <a:gd name="connsiteY17" fmla="*/ 146938 h 246040"/>
                <a:gd name="connsiteX18" fmla="*/ 231267 w 661640"/>
                <a:gd name="connsiteY18" fmla="*/ 159923 h 246040"/>
                <a:gd name="connsiteX19" fmla="*/ 196191 w 661640"/>
                <a:gd name="connsiteY19" fmla="*/ 179124 h 246040"/>
                <a:gd name="connsiteX20" fmla="*/ 188861 w 661640"/>
                <a:gd name="connsiteY20" fmla="*/ 187202 h 246040"/>
                <a:gd name="connsiteX21" fmla="*/ 169877 w 661640"/>
                <a:gd name="connsiteY21" fmla="*/ 208123 h 246040"/>
                <a:gd name="connsiteX22" fmla="*/ 149811 w 661640"/>
                <a:gd name="connsiteY22" fmla="*/ 230237 h 246040"/>
                <a:gd name="connsiteX23" fmla="*/ 143621 w 661640"/>
                <a:gd name="connsiteY23" fmla="*/ 245280 h 246040"/>
                <a:gd name="connsiteX24" fmla="*/ 143308 w 661640"/>
                <a:gd name="connsiteY24" fmla="*/ 246040 h 246040"/>
                <a:gd name="connsiteX25" fmla="*/ 143084 w 661640"/>
                <a:gd name="connsiteY25" fmla="*/ 246040 h 246040"/>
                <a:gd name="connsiteX26" fmla="*/ 0 w 661640"/>
                <a:gd name="connsiteY26" fmla="*/ 246040 h 246040"/>
                <a:gd name="connsiteX27" fmla="*/ 13246 w 661640"/>
                <a:gd name="connsiteY27" fmla="*/ 204572 h 246040"/>
                <a:gd name="connsiteX28" fmla="*/ 330820 w 661640"/>
                <a:gd name="connsiteY28" fmla="*/ 0 h 24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1640" h="246040">
                  <a:moveTo>
                    <a:pt x="330820" y="0"/>
                  </a:moveTo>
                  <a:cubicBezTo>
                    <a:pt x="473583" y="0"/>
                    <a:pt x="596072" y="84353"/>
                    <a:pt x="648394" y="204572"/>
                  </a:cubicBezTo>
                  <a:lnTo>
                    <a:pt x="661640" y="246040"/>
                  </a:lnTo>
                  <a:lnTo>
                    <a:pt x="518556" y="246040"/>
                  </a:lnTo>
                  <a:lnTo>
                    <a:pt x="518333" y="246040"/>
                  </a:lnTo>
                  <a:lnTo>
                    <a:pt x="518021" y="245283"/>
                  </a:lnTo>
                  <a:lnTo>
                    <a:pt x="511830" y="230237"/>
                  </a:lnTo>
                  <a:lnTo>
                    <a:pt x="491760" y="208118"/>
                  </a:lnTo>
                  <a:lnTo>
                    <a:pt x="472782" y="187204"/>
                  </a:lnTo>
                  <a:lnTo>
                    <a:pt x="465450" y="179124"/>
                  </a:lnTo>
                  <a:lnTo>
                    <a:pt x="430371" y="159922"/>
                  </a:lnTo>
                  <a:lnTo>
                    <a:pt x="406652" y="146938"/>
                  </a:lnTo>
                  <a:lnTo>
                    <a:pt x="403593" y="145264"/>
                  </a:lnTo>
                  <a:lnTo>
                    <a:pt x="397580" y="144252"/>
                  </a:lnTo>
                  <a:lnTo>
                    <a:pt x="330820" y="133010"/>
                  </a:lnTo>
                  <a:lnTo>
                    <a:pt x="264060" y="144252"/>
                  </a:lnTo>
                  <a:lnTo>
                    <a:pt x="258047" y="145264"/>
                  </a:lnTo>
                  <a:lnTo>
                    <a:pt x="254988" y="146938"/>
                  </a:lnTo>
                  <a:lnTo>
                    <a:pt x="231267" y="159923"/>
                  </a:lnTo>
                  <a:lnTo>
                    <a:pt x="196191" y="179124"/>
                  </a:lnTo>
                  <a:lnTo>
                    <a:pt x="188861" y="187202"/>
                  </a:lnTo>
                  <a:lnTo>
                    <a:pt x="169877" y="208123"/>
                  </a:lnTo>
                  <a:lnTo>
                    <a:pt x="149811" y="230237"/>
                  </a:lnTo>
                  <a:lnTo>
                    <a:pt x="143621" y="245280"/>
                  </a:lnTo>
                  <a:lnTo>
                    <a:pt x="143308" y="246040"/>
                  </a:lnTo>
                  <a:lnTo>
                    <a:pt x="143084" y="246040"/>
                  </a:lnTo>
                  <a:lnTo>
                    <a:pt x="0" y="246040"/>
                  </a:lnTo>
                  <a:lnTo>
                    <a:pt x="13246" y="204572"/>
                  </a:lnTo>
                  <a:cubicBezTo>
                    <a:pt x="65568" y="84353"/>
                    <a:pt x="188058" y="0"/>
                    <a:pt x="3308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9" name="Forma Livre: Forma 258">
              <a:extLst>
                <a:ext uri="{FF2B5EF4-FFF2-40B4-BE49-F238E27FC236}">
                  <a16:creationId xmlns:a16="http://schemas.microsoft.com/office/drawing/2014/main" id="{9AB2AFEC-E9AC-491A-A5F3-EC98AF247BCA}"/>
                </a:ext>
              </a:extLst>
            </p:cNvPr>
            <p:cNvSpPr/>
            <p:nvPr/>
          </p:nvSpPr>
          <p:spPr>
            <a:xfrm>
              <a:off x="7729973" y="3110864"/>
              <a:ext cx="661638" cy="246039"/>
            </a:xfrm>
            <a:custGeom>
              <a:avLst/>
              <a:gdLst>
                <a:gd name="connsiteX0" fmla="*/ 330819 w 661638"/>
                <a:gd name="connsiteY0" fmla="*/ 0 h 246039"/>
                <a:gd name="connsiteX1" fmla="*/ 648393 w 661638"/>
                <a:gd name="connsiteY1" fmla="*/ 204572 h 246039"/>
                <a:gd name="connsiteX2" fmla="*/ 661638 w 661638"/>
                <a:gd name="connsiteY2" fmla="*/ 246039 h 246039"/>
                <a:gd name="connsiteX3" fmla="*/ 518555 w 661638"/>
                <a:gd name="connsiteY3" fmla="*/ 246039 h 246039"/>
                <a:gd name="connsiteX4" fmla="*/ 518331 w 661638"/>
                <a:gd name="connsiteY4" fmla="*/ 246039 h 246039"/>
                <a:gd name="connsiteX5" fmla="*/ 518020 w 661638"/>
                <a:gd name="connsiteY5" fmla="*/ 245283 h 246039"/>
                <a:gd name="connsiteX6" fmla="*/ 511829 w 661638"/>
                <a:gd name="connsiteY6" fmla="*/ 230237 h 246039"/>
                <a:gd name="connsiteX7" fmla="*/ 491759 w 661638"/>
                <a:gd name="connsiteY7" fmla="*/ 208118 h 246039"/>
                <a:gd name="connsiteX8" fmla="*/ 472781 w 661638"/>
                <a:gd name="connsiteY8" fmla="*/ 187204 h 246039"/>
                <a:gd name="connsiteX9" fmla="*/ 465449 w 661638"/>
                <a:gd name="connsiteY9" fmla="*/ 179124 h 246039"/>
                <a:gd name="connsiteX10" fmla="*/ 430370 w 661638"/>
                <a:gd name="connsiteY10" fmla="*/ 159922 h 246039"/>
                <a:gd name="connsiteX11" fmla="*/ 406651 w 661638"/>
                <a:gd name="connsiteY11" fmla="*/ 146938 h 246039"/>
                <a:gd name="connsiteX12" fmla="*/ 403592 w 661638"/>
                <a:gd name="connsiteY12" fmla="*/ 145264 h 246039"/>
                <a:gd name="connsiteX13" fmla="*/ 397580 w 661638"/>
                <a:gd name="connsiteY13" fmla="*/ 144252 h 246039"/>
                <a:gd name="connsiteX14" fmla="*/ 330819 w 661638"/>
                <a:gd name="connsiteY14" fmla="*/ 133010 h 246039"/>
                <a:gd name="connsiteX15" fmla="*/ 264059 w 661638"/>
                <a:gd name="connsiteY15" fmla="*/ 144252 h 246039"/>
                <a:gd name="connsiteX16" fmla="*/ 258046 w 661638"/>
                <a:gd name="connsiteY16" fmla="*/ 145264 h 246039"/>
                <a:gd name="connsiteX17" fmla="*/ 254988 w 661638"/>
                <a:gd name="connsiteY17" fmla="*/ 146938 h 246039"/>
                <a:gd name="connsiteX18" fmla="*/ 231266 w 661638"/>
                <a:gd name="connsiteY18" fmla="*/ 159923 h 246039"/>
                <a:gd name="connsiteX19" fmla="*/ 196190 w 661638"/>
                <a:gd name="connsiteY19" fmla="*/ 179124 h 246039"/>
                <a:gd name="connsiteX20" fmla="*/ 188860 w 661638"/>
                <a:gd name="connsiteY20" fmla="*/ 187202 h 246039"/>
                <a:gd name="connsiteX21" fmla="*/ 169876 w 661638"/>
                <a:gd name="connsiteY21" fmla="*/ 208123 h 246039"/>
                <a:gd name="connsiteX22" fmla="*/ 149810 w 661638"/>
                <a:gd name="connsiteY22" fmla="*/ 230237 h 246039"/>
                <a:gd name="connsiteX23" fmla="*/ 143620 w 661638"/>
                <a:gd name="connsiteY23" fmla="*/ 245280 h 246039"/>
                <a:gd name="connsiteX24" fmla="*/ 143308 w 661638"/>
                <a:gd name="connsiteY24" fmla="*/ 246039 h 246039"/>
                <a:gd name="connsiteX25" fmla="*/ 143084 w 661638"/>
                <a:gd name="connsiteY25" fmla="*/ 246039 h 246039"/>
                <a:gd name="connsiteX26" fmla="*/ 0 w 661638"/>
                <a:gd name="connsiteY26" fmla="*/ 246039 h 246039"/>
                <a:gd name="connsiteX27" fmla="*/ 13245 w 661638"/>
                <a:gd name="connsiteY27" fmla="*/ 204572 h 246039"/>
                <a:gd name="connsiteX28" fmla="*/ 330819 w 661638"/>
                <a:gd name="connsiteY28" fmla="*/ 0 h 24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1638" h="246039">
                  <a:moveTo>
                    <a:pt x="330819" y="0"/>
                  </a:moveTo>
                  <a:cubicBezTo>
                    <a:pt x="473582" y="0"/>
                    <a:pt x="596071" y="84353"/>
                    <a:pt x="648393" y="204572"/>
                  </a:cubicBezTo>
                  <a:lnTo>
                    <a:pt x="661638" y="246039"/>
                  </a:lnTo>
                  <a:lnTo>
                    <a:pt x="518555" y="246039"/>
                  </a:lnTo>
                  <a:lnTo>
                    <a:pt x="518331" y="246039"/>
                  </a:lnTo>
                  <a:lnTo>
                    <a:pt x="518020" y="245283"/>
                  </a:lnTo>
                  <a:lnTo>
                    <a:pt x="511829" y="230237"/>
                  </a:lnTo>
                  <a:lnTo>
                    <a:pt x="491759" y="208118"/>
                  </a:lnTo>
                  <a:lnTo>
                    <a:pt x="472781" y="187204"/>
                  </a:lnTo>
                  <a:lnTo>
                    <a:pt x="465449" y="179124"/>
                  </a:lnTo>
                  <a:lnTo>
                    <a:pt x="430370" y="159922"/>
                  </a:lnTo>
                  <a:lnTo>
                    <a:pt x="406651" y="146938"/>
                  </a:lnTo>
                  <a:lnTo>
                    <a:pt x="403592" y="145264"/>
                  </a:lnTo>
                  <a:lnTo>
                    <a:pt x="397580" y="144252"/>
                  </a:lnTo>
                  <a:lnTo>
                    <a:pt x="330819" y="133010"/>
                  </a:lnTo>
                  <a:lnTo>
                    <a:pt x="264059" y="144252"/>
                  </a:lnTo>
                  <a:lnTo>
                    <a:pt x="258046" y="145264"/>
                  </a:lnTo>
                  <a:lnTo>
                    <a:pt x="254988" y="146938"/>
                  </a:lnTo>
                  <a:lnTo>
                    <a:pt x="231266" y="159923"/>
                  </a:lnTo>
                  <a:lnTo>
                    <a:pt x="196190" y="179124"/>
                  </a:lnTo>
                  <a:lnTo>
                    <a:pt x="188860" y="187202"/>
                  </a:lnTo>
                  <a:lnTo>
                    <a:pt x="169876" y="208123"/>
                  </a:lnTo>
                  <a:lnTo>
                    <a:pt x="149810" y="230237"/>
                  </a:lnTo>
                  <a:lnTo>
                    <a:pt x="143620" y="245280"/>
                  </a:lnTo>
                  <a:lnTo>
                    <a:pt x="143308" y="246039"/>
                  </a:lnTo>
                  <a:lnTo>
                    <a:pt x="143084" y="246039"/>
                  </a:lnTo>
                  <a:lnTo>
                    <a:pt x="0" y="246039"/>
                  </a:lnTo>
                  <a:lnTo>
                    <a:pt x="13245" y="204572"/>
                  </a:lnTo>
                  <a:cubicBezTo>
                    <a:pt x="65567" y="84353"/>
                    <a:pt x="188057" y="0"/>
                    <a:pt x="33081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8" name="Forma Livre: Forma 257">
              <a:extLst>
                <a:ext uri="{FF2B5EF4-FFF2-40B4-BE49-F238E27FC236}">
                  <a16:creationId xmlns:a16="http://schemas.microsoft.com/office/drawing/2014/main" id="{810D6309-885B-412A-8D0F-28BDBD59A20F}"/>
                </a:ext>
              </a:extLst>
            </p:cNvPr>
            <p:cNvSpPr/>
            <p:nvPr/>
          </p:nvSpPr>
          <p:spPr>
            <a:xfrm>
              <a:off x="1069526" y="3112769"/>
              <a:ext cx="660422" cy="244134"/>
            </a:xfrm>
            <a:custGeom>
              <a:avLst/>
              <a:gdLst>
                <a:gd name="connsiteX0" fmla="*/ 330211 w 660422"/>
                <a:gd name="connsiteY0" fmla="*/ 0 h 244134"/>
                <a:gd name="connsiteX1" fmla="*/ 647785 w 660422"/>
                <a:gd name="connsiteY1" fmla="*/ 204572 h 244134"/>
                <a:gd name="connsiteX2" fmla="*/ 660422 w 660422"/>
                <a:gd name="connsiteY2" fmla="*/ 244134 h 244134"/>
                <a:gd name="connsiteX3" fmla="*/ 516939 w 660422"/>
                <a:gd name="connsiteY3" fmla="*/ 244134 h 244134"/>
                <a:gd name="connsiteX4" fmla="*/ 511221 w 660422"/>
                <a:gd name="connsiteY4" fmla="*/ 230237 h 244134"/>
                <a:gd name="connsiteX5" fmla="*/ 491151 w 660422"/>
                <a:gd name="connsiteY5" fmla="*/ 208118 h 244134"/>
                <a:gd name="connsiteX6" fmla="*/ 472173 w 660422"/>
                <a:gd name="connsiteY6" fmla="*/ 187204 h 244134"/>
                <a:gd name="connsiteX7" fmla="*/ 464841 w 660422"/>
                <a:gd name="connsiteY7" fmla="*/ 179124 h 244134"/>
                <a:gd name="connsiteX8" fmla="*/ 429761 w 660422"/>
                <a:gd name="connsiteY8" fmla="*/ 159922 h 244134"/>
                <a:gd name="connsiteX9" fmla="*/ 406043 w 660422"/>
                <a:gd name="connsiteY9" fmla="*/ 146938 h 244134"/>
                <a:gd name="connsiteX10" fmla="*/ 402984 w 660422"/>
                <a:gd name="connsiteY10" fmla="*/ 145264 h 244134"/>
                <a:gd name="connsiteX11" fmla="*/ 396971 w 660422"/>
                <a:gd name="connsiteY11" fmla="*/ 144252 h 244134"/>
                <a:gd name="connsiteX12" fmla="*/ 330211 w 660422"/>
                <a:gd name="connsiteY12" fmla="*/ 133010 h 244134"/>
                <a:gd name="connsiteX13" fmla="*/ 263451 w 660422"/>
                <a:gd name="connsiteY13" fmla="*/ 144252 h 244134"/>
                <a:gd name="connsiteX14" fmla="*/ 257438 w 660422"/>
                <a:gd name="connsiteY14" fmla="*/ 145264 h 244134"/>
                <a:gd name="connsiteX15" fmla="*/ 254379 w 660422"/>
                <a:gd name="connsiteY15" fmla="*/ 146938 h 244134"/>
                <a:gd name="connsiteX16" fmla="*/ 230658 w 660422"/>
                <a:gd name="connsiteY16" fmla="*/ 159923 h 244134"/>
                <a:gd name="connsiteX17" fmla="*/ 195582 w 660422"/>
                <a:gd name="connsiteY17" fmla="*/ 179124 h 244134"/>
                <a:gd name="connsiteX18" fmla="*/ 188252 w 660422"/>
                <a:gd name="connsiteY18" fmla="*/ 187202 h 244134"/>
                <a:gd name="connsiteX19" fmla="*/ 169268 w 660422"/>
                <a:gd name="connsiteY19" fmla="*/ 208123 h 244134"/>
                <a:gd name="connsiteX20" fmla="*/ 149202 w 660422"/>
                <a:gd name="connsiteY20" fmla="*/ 230237 h 244134"/>
                <a:gd name="connsiteX21" fmla="*/ 143484 w 660422"/>
                <a:gd name="connsiteY21" fmla="*/ 244134 h 244134"/>
                <a:gd name="connsiteX22" fmla="*/ 0 w 660422"/>
                <a:gd name="connsiteY22" fmla="*/ 244134 h 244134"/>
                <a:gd name="connsiteX23" fmla="*/ 12637 w 660422"/>
                <a:gd name="connsiteY23" fmla="*/ 204572 h 244134"/>
                <a:gd name="connsiteX24" fmla="*/ 330211 w 660422"/>
                <a:gd name="connsiteY24" fmla="*/ 0 h 24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0422" h="244134">
                  <a:moveTo>
                    <a:pt x="330211" y="0"/>
                  </a:moveTo>
                  <a:cubicBezTo>
                    <a:pt x="472974" y="0"/>
                    <a:pt x="595463" y="84353"/>
                    <a:pt x="647785" y="204572"/>
                  </a:cubicBezTo>
                  <a:lnTo>
                    <a:pt x="660422" y="244134"/>
                  </a:lnTo>
                  <a:lnTo>
                    <a:pt x="516939" y="244134"/>
                  </a:lnTo>
                  <a:lnTo>
                    <a:pt x="511221" y="230237"/>
                  </a:lnTo>
                  <a:lnTo>
                    <a:pt x="491151" y="208118"/>
                  </a:lnTo>
                  <a:lnTo>
                    <a:pt x="472173" y="187204"/>
                  </a:lnTo>
                  <a:lnTo>
                    <a:pt x="464841" y="179124"/>
                  </a:lnTo>
                  <a:lnTo>
                    <a:pt x="429761" y="159922"/>
                  </a:lnTo>
                  <a:lnTo>
                    <a:pt x="406043" y="146938"/>
                  </a:lnTo>
                  <a:lnTo>
                    <a:pt x="402984" y="145264"/>
                  </a:lnTo>
                  <a:lnTo>
                    <a:pt x="396971" y="144252"/>
                  </a:lnTo>
                  <a:lnTo>
                    <a:pt x="330211" y="133010"/>
                  </a:lnTo>
                  <a:lnTo>
                    <a:pt x="263451" y="144252"/>
                  </a:lnTo>
                  <a:lnTo>
                    <a:pt x="257438" y="145264"/>
                  </a:lnTo>
                  <a:lnTo>
                    <a:pt x="254379" y="146938"/>
                  </a:lnTo>
                  <a:lnTo>
                    <a:pt x="230658" y="159923"/>
                  </a:lnTo>
                  <a:lnTo>
                    <a:pt x="195582" y="179124"/>
                  </a:lnTo>
                  <a:lnTo>
                    <a:pt x="188252" y="187202"/>
                  </a:lnTo>
                  <a:lnTo>
                    <a:pt x="169268" y="208123"/>
                  </a:lnTo>
                  <a:lnTo>
                    <a:pt x="149202" y="230237"/>
                  </a:lnTo>
                  <a:lnTo>
                    <a:pt x="143484" y="244134"/>
                  </a:lnTo>
                  <a:lnTo>
                    <a:pt x="0" y="244134"/>
                  </a:lnTo>
                  <a:lnTo>
                    <a:pt x="12637" y="204572"/>
                  </a:lnTo>
                  <a:cubicBezTo>
                    <a:pt x="64959" y="84353"/>
                    <a:pt x="187449" y="0"/>
                    <a:pt x="33021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9" name="Forma Livre: Forma 248">
              <a:extLst>
                <a:ext uri="{FF2B5EF4-FFF2-40B4-BE49-F238E27FC236}">
                  <a16:creationId xmlns:a16="http://schemas.microsoft.com/office/drawing/2014/main" id="{C5B36761-A827-42F5-94E7-EF4D4D434391}"/>
                </a:ext>
              </a:extLst>
            </p:cNvPr>
            <p:cNvSpPr/>
            <p:nvPr/>
          </p:nvSpPr>
          <p:spPr>
            <a:xfrm>
              <a:off x="1" y="3356903"/>
              <a:ext cx="191349" cy="144193"/>
            </a:xfrm>
            <a:custGeom>
              <a:avLst/>
              <a:gdLst>
                <a:gd name="connsiteX0" fmla="*/ 0 w 191349"/>
                <a:gd name="connsiteY0" fmla="*/ 0 h 144193"/>
                <a:gd name="connsiteX1" fmla="*/ 191349 w 191349"/>
                <a:gd name="connsiteY1" fmla="*/ 0 h 144193"/>
                <a:gd name="connsiteX2" fmla="*/ 189882 w 191349"/>
                <a:gd name="connsiteY2" fmla="*/ 4592 h 144193"/>
                <a:gd name="connsiteX3" fmla="*/ 182880 w 191349"/>
                <a:gd name="connsiteY3" fmla="*/ 72096 h 144193"/>
                <a:gd name="connsiteX4" fmla="*/ 189882 w 191349"/>
                <a:gd name="connsiteY4" fmla="*/ 139600 h 144193"/>
                <a:gd name="connsiteX5" fmla="*/ 191349 w 191349"/>
                <a:gd name="connsiteY5" fmla="*/ 144193 h 144193"/>
                <a:gd name="connsiteX6" fmla="*/ 0 w 191349"/>
                <a:gd name="connsiteY6" fmla="*/ 144193 h 144193"/>
                <a:gd name="connsiteX7" fmla="*/ 0 w 191349"/>
                <a:gd name="connsiteY7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349" h="144193">
                  <a:moveTo>
                    <a:pt x="0" y="0"/>
                  </a:moveTo>
                  <a:lnTo>
                    <a:pt x="191349" y="0"/>
                  </a:lnTo>
                  <a:lnTo>
                    <a:pt x="189882" y="4592"/>
                  </a:lnTo>
                  <a:cubicBezTo>
                    <a:pt x="185291" y="26396"/>
                    <a:pt x="182880" y="48973"/>
                    <a:pt x="182880" y="72096"/>
                  </a:cubicBezTo>
                  <a:cubicBezTo>
                    <a:pt x="182880" y="95220"/>
                    <a:pt x="185291" y="117796"/>
                    <a:pt x="189882" y="139600"/>
                  </a:cubicBezTo>
                  <a:lnTo>
                    <a:pt x="191349" y="144193"/>
                  </a:lnTo>
                  <a:lnTo>
                    <a:pt x="0" y="144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8" name="Forma Livre: Forma 247">
              <a:extLst>
                <a:ext uri="{FF2B5EF4-FFF2-40B4-BE49-F238E27FC236}">
                  <a16:creationId xmlns:a16="http://schemas.microsoft.com/office/drawing/2014/main" id="{AED5F013-1A8A-4A72-ACE2-9AA8082AB2EA}"/>
                </a:ext>
              </a:extLst>
            </p:cNvPr>
            <p:cNvSpPr/>
            <p:nvPr/>
          </p:nvSpPr>
          <p:spPr>
            <a:xfrm>
              <a:off x="863730" y="3356903"/>
              <a:ext cx="205797" cy="144193"/>
            </a:xfrm>
            <a:custGeom>
              <a:avLst/>
              <a:gdLst>
                <a:gd name="connsiteX0" fmla="*/ 0 w 205797"/>
                <a:gd name="connsiteY0" fmla="*/ 0 h 144193"/>
                <a:gd name="connsiteX1" fmla="*/ 205797 w 205797"/>
                <a:gd name="connsiteY1" fmla="*/ 0 h 144193"/>
                <a:gd name="connsiteX2" fmla="*/ 198351 w 205797"/>
                <a:gd name="connsiteY2" fmla="*/ 23312 h 144193"/>
                <a:gd name="connsiteX3" fmla="*/ 191349 w 205797"/>
                <a:gd name="connsiteY3" fmla="*/ 90816 h 144193"/>
                <a:gd name="connsiteX4" fmla="*/ 196886 w 205797"/>
                <a:gd name="connsiteY4" fmla="*/ 144193 h 144193"/>
                <a:gd name="connsiteX5" fmla="*/ 0 w 205797"/>
                <a:gd name="connsiteY5" fmla="*/ 144193 h 144193"/>
                <a:gd name="connsiteX6" fmla="*/ 1467 w 205797"/>
                <a:gd name="connsiteY6" fmla="*/ 139600 h 144193"/>
                <a:gd name="connsiteX7" fmla="*/ 8469 w 205797"/>
                <a:gd name="connsiteY7" fmla="*/ 72096 h 144193"/>
                <a:gd name="connsiteX8" fmla="*/ 1467 w 205797"/>
                <a:gd name="connsiteY8" fmla="*/ 4592 h 144193"/>
                <a:gd name="connsiteX9" fmla="*/ 0 w 205797"/>
                <a:gd name="connsiteY9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797" h="144193">
                  <a:moveTo>
                    <a:pt x="0" y="0"/>
                  </a:moveTo>
                  <a:lnTo>
                    <a:pt x="205797" y="0"/>
                  </a:lnTo>
                  <a:lnTo>
                    <a:pt x="198351" y="23312"/>
                  </a:lnTo>
                  <a:cubicBezTo>
                    <a:pt x="193760" y="45116"/>
                    <a:pt x="191349" y="67693"/>
                    <a:pt x="191349" y="90816"/>
                  </a:cubicBezTo>
                  <a:lnTo>
                    <a:pt x="196886" y="144193"/>
                  </a:lnTo>
                  <a:lnTo>
                    <a:pt x="0" y="144193"/>
                  </a:lnTo>
                  <a:lnTo>
                    <a:pt x="1467" y="139600"/>
                  </a:lnTo>
                  <a:cubicBezTo>
                    <a:pt x="6058" y="117796"/>
                    <a:pt x="8469" y="95220"/>
                    <a:pt x="8469" y="72096"/>
                  </a:cubicBezTo>
                  <a:cubicBezTo>
                    <a:pt x="8469" y="48973"/>
                    <a:pt x="6058" y="26396"/>
                    <a:pt x="1467" y="45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7" name="Forma Livre: Forma 246">
              <a:extLst>
                <a:ext uri="{FF2B5EF4-FFF2-40B4-BE49-F238E27FC236}">
                  <a16:creationId xmlns:a16="http://schemas.microsoft.com/office/drawing/2014/main" id="{23795FF2-64B6-4C46-9094-C731C384B5AE}"/>
                </a:ext>
              </a:extLst>
            </p:cNvPr>
            <p:cNvSpPr/>
            <p:nvPr/>
          </p:nvSpPr>
          <p:spPr>
            <a:xfrm>
              <a:off x="1188086" y="3356903"/>
              <a:ext cx="24924" cy="90818"/>
            </a:xfrm>
            <a:custGeom>
              <a:avLst/>
              <a:gdLst>
                <a:gd name="connsiteX0" fmla="*/ 24924 w 24924"/>
                <a:gd name="connsiteY0" fmla="*/ 0 h 90818"/>
                <a:gd name="connsiteX1" fmla="*/ 24924 w 24924"/>
                <a:gd name="connsiteY1" fmla="*/ 0 h 90818"/>
                <a:gd name="connsiteX2" fmla="*/ 24453 w 24924"/>
                <a:gd name="connsiteY2" fmla="*/ 1145 h 90818"/>
                <a:gd name="connsiteX3" fmla="*/ 4300 w 24924"/>
                <a:gd name="connsiteY3" fmla="*/ 50120 h 90818"/>
                <a:gd name="connsiteX4" fmla="*/ 0 w 24924"/>
                <a:gd name="connsiteY4" fmla="*/ 90818 h 90818"/>
                <a:gd name="connsiteX5" fmla="*/ 0 w 24924"/>
                <a:gd name="connsiteY5" fmla="*/ 90817 h 90818"/>
                <a:gd name="connsiteX6" fmla="*/ 4300 w 24924"/>
                <a:gd name="connsiteY6" fmla="*/ 50119 h 90818"/>
                <a:gd name="connsiteX7" fmla="*/ 24452 w 24924"/>
                <a:gd name="connsiteY7" fmla="*/ 1146 h 90818"/>
                <a:gd name="connsiteX8" fmla="*/ 24924 w 24924"/>
                <a:gd name="connsiteY8" fmla="*/ 0 h 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24" h="90818">
                  <a:moveTo>
                    <a:pt x="24924" y="0"/>
                  </a:moveTo>
                  <a:lnTo>
                    <a:pt x="24924" y="0"/>
                  </a:lnTo>
                  <a:lnTo>
                    <a:pt x="24453" y="1145"/>
                  </a:lnTo>
                  <a:lnTo>
                    <a:pt x="4300" y="50120"/>
                  </a:lnTo>
                  <a:lnTo>
                    <a:pt x="0" y="90818"/>
                  </a:lnTo>
                  <a:lnTo>
                    <a:pt x="0" y="90817"/>
                  </a:lnTo>
                  <a:lnTo>
                    <a:pt x="4300" y="50119"/>
                  </a:lnTo>
                  <a:lnTo>
                    <a:pt x="24452" y="1146"/>
                  </a:lnTo>
                  <a:lnTo>
                    <a:pt x="24924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6" name="Forma Livre: Forma 245">
              <a:extLst>
                <a:ext uri="{FF2B5EF4-FFF2-40B4-BE49-F238E27FC236}">
                  <a16:creationId xmlns:a16="http://schemas.microsoft.com/office/drawing/2014/main" id="{B6627F27-AB75-4F16-9217-9159ECB3C65C}"/>
                </a:ext>
              </a:extLst>
            </p:cNvPr>
            <p:cNvSpPr/>
            <p:nvPr/>
          </p:nvSpPr>
          <p:spPr>
            <a:xfrm>
              <a:off x="1586466" y="3356903"/>
              <a:ext cx="24923" cy="90818"/>
            </a:xfrm>
            <a:custGeom>
              <a:avLst/>
              <a:gdLst>
                <a:gd name="connsiteX0" fmla="*/ 0 w 24923"/>
                <a:gd name="connsiteY0" fmla="*/ 0 h 90818"/>
                <a:gd name="connsiteX1" fmla="*/ 0 w 24923"/>
                <a:gd name="connsiteY1" fmla="*/ 0 h 90818"/>
                <a:gd name="connsiteX2" fmla="*/ 473 w 24923"/>
                <a:gd name="connsiteY2" fmla="*/ 1149 h 90818"/>
                <a:gd name="connsiteX3" fmla="*/ 20623 w 24923"/>
                <a:gd name="connsiteY3" fmla="*/ 50119 h 90818"/>
                <a:gd name="connsiteX4" fmla="*/ 24923 w 24923"/>
                <a:gd name="connsiteY4" fmla="*/ 90817 h 90818"/>
                <a:gd name="connsiteX5" fmla="*/ 24923 w 24923"/>
                <a:gd name="connsiteY5" fmla="*/ 90818 h 90818"/>
                <a:gd name="connsiteX6" fmla="*/ 20623 w 24923"/>
                <a:gd name="connsiteY6" fmla="*/ 50120 h 90818"/>
                <a:gd name="connsiteX7" fmla="*/ 472 w 24923"/>
                <a:gd name="connsiteY7" fmla="*/ 1147 h 90818"/>
                <a:gd name="connsiteX8" fmla="*/ 0 w 24923"/>
                <a:gd name="connsiteY8" fmla="*/ 0 h 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23" h="90818">
                  <a:moveTo>
                    <a:pt x="0" y="0"/>
                  </a:moveTo>
                  <a:lnTo>
                    <a:pt x="0" y="0"/>
                  </a:lnTo>
                  <a:lnTo>
                    <a:pt x="473" y="1149"/>
                  </a:lnTo>
                  <a:lnTo>
                    <a:pt x="20623" y="50119"/>
                  </a:lnTo>
                  <a:lnTo>
                    <a:pt x="24923" y="90817"/>
                  </a:lnTo>
                  <a:lnTo>
                    <a:pt x="24923" y="90818"/>
                  </a:lnTo>
                  <a:lnTo>
                    <a:pt x="20623" y="50120"/>
                  </a:lnTo>
                  <a:lnTo>
                    <a:pt x="472" y="1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5" name="Forma Livre: Forma 244">
              <a:extLst>
                <a:ext uri="{FF2B5EF4-FFF2-40B4-BE49-F238E27FC236}">
                  <a16:creationId xmlns:a16="http://schemas.microsoft.com/office/drawing/2014/main" id="{271D1C9C-5537-4953-8C1A-2A3A1691A509}"/>
                </a:ext>
              </a:extLst>
            </p:cNvPr>
            <p:cNvSpPr/>
            <p:nvPr/>
          </p:nvSpPr>
          <p:spPr>
            <a:xfrm>
              <a:off x="1729949" y="3356903"/>
              <a:ext cx="211167" cy="144193"/>
            </a:xfrm>
            <a:custGeom>
              <a:avLst/>
              <a:gdLst>
                <a:gd name="connsiteX0" fmla="*/ 0 w 211167"/>
                <a:gd name="connsiteY0" fmla="*/ 0 h 144193"/>
                <a:gd name="connsiteX1" fmla="*/ 211167 w 211167"/>
                <a:gd name="connsiteY1" fmla="*/ 0 h 144193"/>
                <a:gd name="connsiteX2" fmla="*/ 204330 w 211167"/>
                <a:gd name="connsiteY2" fmla="*/ 21406 h 144193"/>
                <a:gd name="connsiteX3" fmla="*/ 197328 w 211167"/>
                <a:gd name="connsiteY3" fmla="*/ 88910 h 144193"/>
                <a:gd name="connsiteX4" fmla="*/ 203062 w 211167"/>
                <a:gd name="connsiteY4" fmla="*/ 144193 h 144193"/>
                <a:gd name="connsiteX5" fmla="*/ 8911 w 211167"/>
                <a:gd name="connsiteY5" fmla="*/ 144193 h 144193"/>
                <a:gd name="connsiteX6" fmla="*/ 14448 w 211167"/>
                <a:gd name="connsiteY6" fmla="*/ 90816 h 144193"/>
                <a:gd name="connsiteX7" fmla="*/ 7446 w 211167"/>
                <a:gd name="connsiteY7" fmla="*/ 23312 h 144193"/>
                <a:gd name="connsiteX8" fmla="*/ 0 w 211167"/>
                <a:gd name="connsiteY8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167" h="144193">
                  <a:moveTo>
                    <a:pt x="0" y="0"/>
                  </a:moveTo>
                  <a:lnTo>
                    <a:pt x="211167" y="0"/>
                  </a:lnTo>
                  <a:lnTo>
                    <a:pt x="204330" y="21406"/>
                  </a:lnTo>
                  <a:cubicBezTo>
                    <a:pt x="199739" y="43210"/>
                    <a:pt x="197328" y="65787"/>
                    <a:pt x="197328" y="88910"/>
                  </a:cubicBezTo>
                  <a:lnTo>
                    <a:pt x="203062" y="144193"/>
                  </a:lnTo>
                  <a:lnTo>
                    <a:pt x="8911" y="144193"/>
                  </a:lnTo>
                  <a:lnTo>
                    <a:pt x="14448" y="90816"/>
                  </a:lnTo>
                  <a:cubicBezTo>
                    <a:pt x="14448" y="67693"/>
                    <a:pt x="12037" y="45116"/>
                    <a:pt x="7446" y="233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4" name="Forma Livre: Forma 243">
              <a:extLst>
                <a:ext uri="{FF2B5EF4-FFF2-40B4-BE49-F238E27FC236}">
                  <a16:creationId xmlns:a16="http://schemas.microsoft.com/office/drawing/2014/main" id="{1457D452-E168-4731-A7F6-DFC1CBB4857C}"/>
                </a:ext>
              </a:extLst>
            </p:cNvPr>
            <p:cNvSpPr/>
            <p:nvPr/>
          </p:nvSpPr>
          <p:spPr>
            <a:xfrm>
              <a:off x="2060284" y="3356903"/>
              <a:ext cx="24140" cy="88912"/>
            </a:xfrm>
            <a:custGeom>
              <a:avLst/>
              <a:gdLst>
                <a:gd name="connsiteX0" fmla="*/ 24139 w 24140"/>
                <a:gd name="connsiteY0" fmla="*/ 0 h 88912"/>
                <a:gd name="connsiteX1" fmla="*/ 24140 w 24140"/>
                <a:gd name="connsiteY1" fmla="*/ 0 h 88912"/>
                <a:gd name="connsiteX2" fmla="*/ 4300 w 24140"/>
                <a:gd name="connsiteY2" fmla="*/ 48214 h 88912"/>
                <a:gd name="connsiteX3" fmla="*/ 0 w 24140"/>
                <a:gd name="connsiteY3" fmla="*/ 88912 h 88912"/>
                <a:gd name="connsiteX4" fmla="*/ 0 w 24140"/>
                <a:gd name="connsiteY4" fmla="*/ 88911 h 88912"/>
                <a:gd name="connsiteX5" fmla="*/ 4300 w 24140"/>
                <a:gd name="connsiteY5" fmla="*/ 48213 h 88912"/>
                <a:gd name="connsiteX6" fmla="*/ 24139 w 24140"/>
                <a:gd name="connsiteY6" fmla="*/ 0 h 8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0" h="88912">
                  <a:moveTo>
                    <a:pt x="24139" y="0"/>
                  </a:moveTo>
                  <a:lnTo>
                    <a:pt x="24140" y="0"/>
                  </a:lnTo>
                  <a:lnTo>
                    <a:pt x="4300" y="48214"/>
                  </a:lnTo>
                  <a:lnTo>
                    <a:pt x="0" y="88912"/>
                  </a:lnTo>
                  <a:lnTo>
                    <a:pt x="0" y="88911"/>
                  </a:lnTo>
                  <a:lnTo>
                    <a:pt x="4300" y="48213"/>
                  </a:lnTo>
                  <a:lnTo>
                    <a:pt x="24139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3" name="Forma Livre: Forma 242">
              <a:extLst>
                <a:ext uri="{FF2B5EF4-FFF2-40B4-BE49-F238E27FC236}">
                  <a16:creationId xmlns:a16="http://schemas.microsoft.com/office/drawing/2014/main" id="{DEB11077-CE2A-4FBF-9662-9E19B95857D9}"/>
                </a:ext>
              </a:extLst>
            </p:cNvPr>
            <p:cNvSpPr/>
            <p:nvPr/>
          </p:nvSpPr>
          <p:spPr>
            <a:xfrm>
              <a:off x="2459448" y="3356903"/>
              <a:ext cx="24139" cy="88912"/>
            </a:xfrm>
            <a:custGeom>
              <a:avLst/>
              <a:gdLst>
                <a:gd name="connsiteX0" fmla="*/ 0 w 24139"/>
                <a:gd name="connsiteY0" fmla="*/ 0 h 88912"/>
                <a:gd name="connsiteX1" fmla="*/ 1 w 24139"/>
                <a:gd name="connsiteY1" fmla="*/ 0 h 88912"/>
                <a:gd name="connsiteX2" fmla="*/ 19839 w 24139"/>
                <a:gd name="connsiteY2" fmla="*/ 48213 h 88912"/>
                <a:gd name="connsiteX3" fmla="*/ 24139 w 24139"/>
                <a:gd name="connsiteY3" fmla="*/ 88911 h 88912"/>
                <a:gd name="connsiteX4" fmla="*/ 24139 w 24139"/>
                <a:gd name="connsiteY4" fmla="*/ 88912 h 88912"/>
                <a:gd name="connsiteX5" fmla="*/ 19839 w 24139"/>
                <a:gd name="connsiteY5" fmla="*/ 48214 h 88912"/>
                <a:gd name="connsiteX6" fmla="*/ 0 w 24139"/>
                <a:gd name="connsiteY6" fmla="*/ 0 h 8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9" h="88912">
                  <a:moveTo>
                    <a:pt x="0" y="0"/>
                  </a:moveTo>
                  <a:lnTo>
                    <a:pt x="1" y="0"/>
                  </a:lnTo>
                  <a:lnTo>
                    <a:pt x="19839" y="48213"/>
                  </a:lnTo>
                  <a:lnTo>
                    <a:pt x="24139" y="88911"/>
                  </a:lnTo>
                  <a:lnTo>
                    <a:pt x="24139" y="88912"/>
                  </a:lnTo>
                  <a:lnTo>
                    <a:pt x="19839" y="48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2" name="Forma Livre: Forma 241">
              <a:extLst>
                <a:ext uri="{FF2B5EF4-FFF2-40B4-BE49-F238E27FC236}">
                  <a16:creationId xmlns:a16="http://schemas.microsoft.com/office/drawing/2014/main" id="{B53F6346-84D9-4F3B-A361-26C8AA003AD6}"/>
                </a:ext>
              </a:extLst>
            </p:cNvPr>
            <p:cNvSpPr/>
            <p:nvPr/>
          </p:nvSpPr>
          <p:spPr>
            <a:xfrm>
              <a:off x="2602756" y="3356903"/>
              <a:ext cx="209449" cy="144193"/>
            </a:xfrm>
            <a:custGeom>
              <a:avLst/>
              <a:gdLst>
                <a:gd name="connsiteX0" fmla="*/ 0 w 209449"/>
                <a:gd name="connsiteY0" fmla="*/ 0 h 144193"/>
                <a:gd name="connsiteX1" fmla="*/ 202814 w 209449"/>
                <a:gd name="connsiteY1" fmla="*/ 0 h 144193"/>
                <a:gd name="connsiteX2" fmla="*/ 196719 w 209449"/>
                <a:gd name="connsiteY2" fmla="*/ 58758 h 144193"/>
                <a:gd name="connsiteX3" fmla="*/ 203721 w 209449"/>
                <a:gd name="connsiteY3" fmla="*/ 126262 h 144193"/>
                <a:gd name="connsiteX4" fmla="*/ 209449 w 209449"/>
                <a:gd name="connsiteY4" fmla="*/ 144193 h 144193"/>
                <a:gd name="connsiteX5" fmla="*/ 8105 w 209449"/>
                <a:gd name="connsiteY5" fmla="*/ 144193 h 144193"/>
                <a:gd name="connsiteX6" fmla="*/ 13839 w 209449"/>
                <a:gd name="connsiteY6" fmla="*/ 88910 h 144193"/>
                <a:gd name="connsiteX7" fmla="*/ 6837 w 209449"/>
                <a:gd name="connsiteY7" fmla="*/ 21406 h 144193"/>
                <a:gd name="connsiteX8" fmla="*/ 0 w 209449"/>
                <a:gd name="connsiteY8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49" h="144193">
                  <a:moveTo>
                    <a:pt x="0" y="0"/>
                  </a:moveTo>
                  <a:lnTo>
                    <a:pt x="202814" y="0"/>
                  </a:lnTo>
                  <a:lnTo>
                    <a:pt x="196719" y="58758"/>
                  </a:lnTo>
                  <a:cubicBezTo>
                    <a:pt x="196719" y="81882"/>
                    <a:pt x="199130" y="104458"/>
                    <a:pt x="203721" y="126262"/>
                  </a:cubicBezTo>
                  <a:lnTo>
                    <a:pt x="209449" y="144193"/>
                  </a:lnTo>
                  <a:lnTo>
                    <a:pt x="8105" y="144193"/>
                  </a:lnTo>
                  <a:lnTo>
                    <a:pt x="13839" y="88910"/>
                  </a:lnTo>
                  <a:cubicBezTo>
                    <a:pt x="13839" y="65787"/>
                    <a:pt x="11428" y="43210"/>
                    <a:pt x="6837" y="214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1" name="Forma Livre: Forma 240">
              <a:extLst>
                <a:ext uri="{FF2B5EF4-FFF2-40B4-BE49-F238E27FC236}">
                  <a16:creationId xmlns:a16="http://schemas.microsoft.com/office/drawing/2014/main" id="{971DD556-B9C2-4214-B1F7-933F4997D078}"/>
                </a:ext>
              </a:extLst>
            </p:cNvPr>
            <p:cNvSpPr/>
            <p:nvPr/>
          </p:nvSpPr>
          <p:spPr>
            <a:xfrm>
              <a:off x="2932482" y="3356903"/>
              <a:ext cx="11732" cy="58760"/>
            </a:xfrm>
            <a:custGeom>
              <a:avLst/>
              <a:gdLst>
                <a:gd name="connsiteX0" fmla="*/ 11732 w 11732"/>
                <a:gd name="connsiteY0" fmla="*/ 0 h 58760"/>
                <a:gd name="connsiteX1" fmla="*/ 11732 w 11732"/>
                <a:gd name="connsiteY1" fmla="*/ 0 h 58760"/>
                <a:gd name="connsiteX2" fmla="*/ 4300 w 11732"/>
                <a:gd name="connsiteY2" fmla="*/ 18062 h 58760"/>
                <a:gd name="connsiteX3" fmla="*/ 0 w 11732"/>
                <a:gd name="connsiteY3" fmla="*/ 58760 h 58760"/>
                <a:gd name="connsiteX4" fmla="*/ 0 w 11732"/>
                <a:gd name="connsiteY4" fmla="*/ 58759 h 58760"/>
                <a:gd name="connsiteX5" fmla="*/ 4300 w 11732"/>
                <a:gd name="connsiteY5" fmla="*/ 18061 h 58760"/>
                <a:gd name="connsiteX6" fmla="*/ 11732 w 11732"/>
                <a:gd name="connsiteY6" fmla="*/ 0 h 5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2" h="58760">
                  <a:moveTo>
                    <a:pt x="11732" y="0"/>
                  </a:moveTo>
                  <a:lnTo>
                    <a:pt x="11732" y="0"/>
                  </a:lnTo>
                  <a:lnTo>
                    <a:pt x="4300" y="18062"/>
                  </a:lnTo>
                  <a:lnTo>
                    <a:pt x="0" y="58760"/>
                  </a:lnTo>
                  <a:lnTo>
                    <a:pt x="0" y="58759"/>
                  </a:lnTo>
                  <a:lnTo>
                    <a:pt x="4300" y="18061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0" name="Forma Livre: Forma 239">
              <a:extLst>
                <a:ext uri="{FF2B5EF4-FFF2-40B4-BE49-F238E27FC236}">
                  <a16:creationId xmlns:a16="http://schemas.microsoft.com/office/drawing/2014/main" id="{600A0A13-2BC9-439E-8C9B-454AAAA48DDE}"/>
                </a:ext>
              </a:extLst>
            </p:cNvPr>
            <p:cNvSpPr/>
            <p:nvPr/>
          </p:nvSpPr>
          <p:spPr>
            <a:xfrm>
              <a:off x="3344052" y="3356903"/>
              <a:ext cx="11732" cy="58760"/>
            </a:xfrm>
            <a:custGeom>
              <a:avLst/>
              <a:gdLst>
                <a:gd name="connsiteX0" fmla="*/ 0 w 11732"/>
                <a:gd name="connsiteY0" fmla="*/ 0 h 58760"/>
                <a:gd name="connsiteX1" fmla="*/ 0 w 11732"/>
                <a:gd name="connsiteY1" fmla="*/ 0 h 58760"/>
                <a:gd name="connsiteX2" fmla="*/ 7432 w 11732"/>
                <a:gd name="connsiteY2" fmla="*/ 18061 h 58760"/>
                <a:gd name="connsiteX3" fmla="*/ 11732 w 11732"/>
                <a:gd name="connsiteY3" fmla="*/ 58759 h 58760"/>
                <a:gd name="connsiteX4" fmla="*/ 11732 w 11732"/>
                <a:gd name="connsiteY4" fmla="*/ 58760 h 58760"/>
                <a:gd name="connsiteX5" fmla="*/ 7432 w 11732"/>
                <a:gd name="connsiteY5" fmla="*/ 18062 h 58760"/>
                <a:gd name="connsiteX6" fmla="*/ 0 w 11732"/>
                <a:gd name="connsiteY6" fmla="*/ 0 h 5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2" h="58760">
                  <a:moveTo>
                    <a:pt x="0" y="0"/>
                  </a:moveTo>
                  <a:lnTo>
                    <a:pt x="0" y="0"/>
                  </a:lnTo>
                  <a:lnTo>
                    <a:pt x="7432" y="18061"/>
                  </a:lnTo>
                  <a:lnTo>
                    <a:pt x="11732" y="58759"/>
                  </a:lnTo>
                  <a:lnTo>
                    <a:pt x="11732" y="58760"/>
                  </a:lnTo>
                  <a:lnTo>
                    <a:pt x="7432" y="18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9" name="Forma Livre: Forma 238">
              <a:extLst>
                <a:ext uri="{FF2B5EF4-FFF2-40B4-BE49-F238E27FC236}">
                  <a16:creationId xmlns:a16="http://schemas.microsoft.com/office/drawing/2014/main" id="{40E4761E-A3F5-4880-B437-4762D9BC17A4}"/>
                </a:ext>
              </a:extLst>
            </p:cNvPr>
            <p:cNvSpPr/>
            <p:nvPr/>
          </p:nvSpPr>
          <p:spPr>
            <a:xfrm>
              <a:off x="3476064" y="3356903"/>
              <a:ext cx="208339" cy="144193"/>
            </a:xfrm>
            <a:custGeom>
              <a:avLst/>
              <a:gdLst>
                <a:gd name="connsiteX0" fmla="*/ 6634 w 208339"/>
                <a:gd name="connsiteY0" fmla="*/ 0 h 144193"/>
                <a:gd name="connsiteX1" fmla="*/ 201704 w 208339"/>
                <a:gd name="connsiteY1" fmla="*/ 0 h 144193"/>
                <a:gd name="connsiteX2" fmla="*/ 195609 w 208339"/>
                <a:gd name="connsiteY2" fmla="*/ 58757 h 144193"/>
                <a:gd name="connsiteX3" fmla="*/ 202611 w 208339"/>
                <a:gd name="connsiteY3" fmla="*/ 126261 h 144193"/>
                <a:gd name="connsiteX4" fmla="*/ 208339 w 208339"/>
                <a:gd name="connsiteY4" fmla="*/ 144193 h 144193"/>
                <a:gd name="connsiteX5" fmla="*/ 0 w 208339"/>
                <a:gd name="connsiteY5" fmla="*/ 144193 h 144193"/>
                <a:gd name="connsiteX6" fmla="*/ 5727 w 208339"/>
                <a:gd name="connsiteY6" fmla="*/ 126262 h 144193"/>
                <a:gd name="connsiteX7" fmla="*/ 12729 w 208339"/>
                <a:gd name="connsiteY7" fmla="*/ 58758 h 144193"/>
                <a:gd name="connsiteX8" fmla="*/ 6634 w 208339"/>
                <a:gd name="connsiteY8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339" h="144193">
                  <a:moveTo>
                    <a:pt x="6634" y="0"/>
                  </a:moveTo>
                  <a:lnTo>
                    <a:pt x="201704" y="0"/>
                  </a:lnTo>
                  <a:lnTo>
                    <a:pt x="195609" y="58757"/>
                  </a:lnTo>
                  <a:cubicBezTo>
                    <a:pt x="195609" y="81881"/>
                    <a:pt x="198020" y="104457"/>
                    <a:pt x="202611" y="126261"/>
                  </a:cubicBezTo>
                  <a:lnTo>
                    <a:pt x="208339" y="144193"/>
                  </a:lnTo>
                  <a:lnTo>
                    <a:pt x="0" y="144193"/>
                  </a:lnTo>
                  <a:lnTo>
                    <a:pt x="5727" y="126262"/>
                  </a:lnTo>
                  <a:cubicBezTo>
                    <a:pt x="10318" y="104458"/>
                    <a:pt x="12729" y="81882"/>
                    <a:pt x="12729" y="58758"/>
                  </a:cubicBezTo>
                  <a:lnTo>
                    <a:pt x="6634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8" name="Forma Livre: Forma 237">
              <a:extLst>
                <a:ext uri="{FF2B5EF4-FFF2-40B4-BE49-F238E27FC236}">
                  <a16:creationId xmlns:a16="http://schemas.microsoft.com/office/drawing/2014/main" id="{D52A6D69-360A-4325-90CB-05C701FBF511}"/>
                </a:ext>
              </a:extLst>
            </p:cNvPr>
            <p:cNvSpPr/>
            <p:nvPr/>
          </p:nvSpPr>
          <p:spPr>
            <a:xfrm>
              <a:off x="3804680" y="3356903"/>
              <a:ext cx="11732" cy="58759"/>
            </a:xfrm>
            <a:custGeom>
              <a:avLst/>
              <a:gdLst>
                <a:gd name="connsiteX0" fmla="*/ 11732 w 11732"/>
                <a:gd name="connsiteY0" fmla="*/ 0 h 58759"/>
                <a:gd name="connsiteX1" fmla="*/ 11732 w 11732"/>
                <a:gd name="connsiteY1" fmla="*/ 0 h 58759"/>
                <a:gd name="connsiteX2" fmla="*/ 4300 w 11732"/>
                <a:gd name="connsiteY2" fmla="*/ 18061 h 58759"/>
                <a:gd name="connsiteX3" fmla="*/ 0 w 11732"/>
                <a:gd name="connsiteY3" fmla="*/ 58759 h 58759"/>
                <a:gd name="connsiteX4" fmla="*/ 0 w 11732"/>
                <a:gd name="connsiteY4" fmla="*/ 58758 h 58759"/>
                <a:gd name="connsiteX5" fmla="*/ 4300 w 11732"/>
                <a:gd name="connsiteY5" fmla="*/ 18060 h 58759"/>
                <a:gd name="connsiteX6" fmla="*/ 11732 w 11732"/>
                <a:gd name="connsiteY6" fmla="*/ 0 h 5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2" h="58759">
                  <a:moveTo>
                    <a:pt x="11732" y="0"/>
                  </a:moveTo>
                  <a:lnTo>
                    <a:pt x="11732" y="0"/>
                  </a:lnTo>
                  <a:lnTo>
                    <a:pt x="4300" y="18061"/>
                  </a:lnTo>
                  <a:lnTo>
                    <a:pt x="0" y="58759"/>
                  </a:lnTo>
                  <a:lnTo>
                    <a:pt x="0" y="58758"/>
                  </a:lnTo>
                  <a:lnTo>
                    <a:pt x="4300" y="18060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7" name="Forma Livre: Forma 236">
              <a:extLst>
                <a:ext uri="{FF2B5EF4-FFF2-40B4-BE49-F238E27FC236}">
                  <a16:creationId xmlns:a16="http://schemas.microsoft.com/office/drawing/2014/main" id="{926D0EA9-07C0-42D7-BA8A-E1A5028D67E3}"/>
                </a:ext>
              </a:extLst>
            </p:cNvPr>
            <p:cNvSpPr/>
            <p:nvPr/>
          </p:nvSpPr>
          <p:spPr>
            <a:xfrm>
              <a:off x="4216252" y="3356903"/>
              <a:ext cx="11731" cy="58759"/>
            </a:xfrm>
            <a:custGeom>
              <a:avLst/>
              <a:gdLst>
                <a:gd name="connsiteX0" fmla="*/ 0 w 11731"/>
                <a:gd name="connsiteY0" fmla="*/ 0 h 58759"/>
                <a:gd name="connsiteX1" fmla="*/ 0 w 11731"/>
                <a:gd name="connsiteY1" fmla="*/ 0 h 58759"/>
                <a:gd name="connsiteX2" fmla="*/ 7431 w 11731"/>
                <a:gd name="connsiteY2" fmla="*/ 18060 h 58759"/>
                <a:gd name="connsiteX3" fmla="*/ 11731 w 11731"/>
                <a:gd name="connsiteY3" fmla="*/ 58758 h 58759"/>
                <a:gd name="connsiteX4" fmla="*/ 11731 w 11731"/>
                <a:gd name="connsiteY4" fmla="*/ 58759 h 58759"/>
                <a:gd name="connsiteX5" fmla="*/ 7431 w 11731"/>
                <a:gd name="connsiteY5" fmla="*/ 18061 h 58759"/>
                <a:gd name="connsiteX6" fmla="*/ 0 w 11731"/>
                <a:gd name="connsiteY6" fmla="*/ 0 h 5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" h="58759">
                  <a:moveTo>
                    <a:pt x="0" y="0"/>
                  </a:moveTo>
                  <a:lnTo>
                    <a:pt x="0" y="0"/>
                  </a:lnTo>
                  <a:lnTo>
                    <a:pt x="7431" y="18060"/>
                  </a:lnTo>
                  <a:lnTo>
                    <a:pt x="11731" y="58758"/>
                  </a:lnTo>
                  <a:lnTo>
                    <a:pt x="11731" y="58759"/>
                  </a:lnTo>
                  <a:lnTo>
                    <a:pt x="7431" y="180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6" name="Forma Livre: Forma 235">
              <a:extLst>
                <a:ext uri="{FF2B5EF4-FFF2-40B4-BE49-F238E27FC236}">
                  <a16:creationId xmlns:a16="http://schemas.microsoft.com/office/drawing/2014/main" id="{3D1EE257-6BD7-446E-9953-5A0CF5820F9B}"/>
                </a:ext>
              </a:extLst>
            </p:cNvPr>
            <p:cNvSpPr/>
            <p:nvPr/>
          </p:nvSpPr>
          <p:spPr>
            <a:xfrm>
              <a:off x="4348260" y="3356903"/>
              <a:ext cx="764008" cy="144193"/>
            </a:xfrm>
            <a:custGeom>
              <a:avLst/>
              <a:gdLst>
                <a:gd name="connsiteX0" fmla="*/ 6636 w 764008"/>
                <a:gd name="connsiteY0" fmla="*/ 0 h 144193"/>
                <a:gd name="connsiteX1" fmla="*/ 757374 w 764008"/>
                <a:gd name="connsiteY1" fmla="*/ 0 h 144193"/>
                <a:gd name="connsiteX2" fmla="*/ 751279 w 764008"/>
                <a:gd name="connsiteY2" fmla="*/ 58761 h 144193"/>
                <a:gd name="connsiteX3" fmla="*/ 758281 w 764008"/>
                <a:gd name="connsiteY3" fmla="*/ 126265 h 144193"/>
                <a:gd name="connsiteX4" fmla="*/ 764008 w 764008"/>
                <a:gd name="connsiteY4" fmla="*/ 144193 h 144193"/>
                <a:gd name="connsiteX5" fmla="*/ 0 w 764008"/>
                <a:gd name="connsiteY5" fmla="*/ 144193 h 144193"/>
                <a:gd name="connsiteX6" fmla="*/ 5728 w 764008"/>
                <a:gd name="connsiteY6" fmla="*/ 126261 h 144193"/>
                <a:gd name="connsiteX7" fmla="*/ 12730 w 764008"/>
                <a:gd name="connsiteY7" fmla="*/ 58757 h 144193"/>
                <a:gd name="connsiteX8" fmla="*/ 6636 w 764008"/>
                <a:gd name="connsiteY8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4008" h="144193">
                  <a:moveTo>
                    <a:pt x="6636" y="0"/>
                  </a:moveTo>
                  <a:lnTo>
                    <a:pt x="757374" y="0"/>
                  </a:lnTo>
                  <a:lnTo>
                    <a:pt x="751279" y="58761"/>
                  </a:lnTo>
                  <a:cubicBezTo>
                    <a:pt x="751279" y="81885"/>
                    <a:pt x="753690" y="104461"/>
                    <a:pt x="758281" y="126265"/>
                  </a:cubicBezTo>
                  <a:lnTo>
                    <a:pt x="764008" y="144193"/>
                  </a:lnTo>
                  <a:lnTo>
                    <a:pt x="0" y="144193"/>
                  </a:lnTo>
                  <a:lnTo>
                    <a:pt x="5728" y="126261"/>
                  </a:lnTo>
                  <a:cubicBezTo>
                    <a:pt x="10319" y="104457"/>
                    <a:pt x="12730" y="81881"/>
                    <a:pt x="12730" y="58757"/>
                  </a:cubicBezTo>
                  <a:lnTo>
                    <a:pt x="6636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5" name="Forma Livre: Forma 234">
              <a:extLst>
                <a:ext uri="{FF2B5EF4-FFF2-40B4-BE49-F238E27FC236}">
                  <a16:creationId xmlns:a16="http://schemas.microsoft.com/office/drawing/2014/main" id="{41D5D01D-A1C2-451B-A065-400C7E77CDD3}"/>
                </a:ext>
              </a:extLst>
            </p:cNvPr>
            <p:cNvSpPr/>
            <p:nvPr/>
          </p:nvSpPr>
          <p:spPr>
            <a:xfrm>
              <a:off x="5232547" y="3356903"/>
              <a:ext cx="11734" cy="58763"/>
            </a:xfrm>
            <a:custGeom>
              <a:avLst/>
              <a:gdLst>
                <a:gd name="connsiteX0" fmla="*/ 11733 w 11734"/>
                <a:gd name="connsiteY0" fmla="*/ 0 h 58763"/>
                <a:gd name="connsiteX1" fmla="*/ 11734 w 11734"/>
                <a:gd name="connsiteY1" fmla="*/ 0 h 58763"/>
                <a:gd name="connsiteX2" fmla="*/ 4300 w 11734"/>
                <a:gd name="connsiteY2" fmla="*/ 18065 h 58763"/>
                <a:gd name="connsiteX3" fmla="*/ 0 w 11734"/>
                <a:gd name="connsiteY3" fmla="*/ 58763 h 58763"/>
                <a:gd name="connsiteX4" fmla="*/ 0 w 11734"/>
                <a:gd name="connsiteY4" fmla="*/ 58762 h 58763"/>
                <a:gd name="connsiteX5" fmla="*/ 4300 w 11734"/>
                <a:gd name="connsiteY5" fmla="*/ 18064 h 58763"/>
                <a:gd name="connsiteX6" fmla="*/ 11733 w 11734"/>
                <a:gd name="connsiteY6" fmla="*/ 0 h 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4" h="58763">
                  <a:moveTo>
                    <a:pt x="11733" y="0"/>
                  </a:moveTo>
                  <a:lnTo>
                    <a:pt x="11734" y="0"/>
                  </a:lnTo>
                  <a:lnTo>
                    <a:pt x="4300" y="18065"/>
                  </a:lnTo>
                  <a:lnTo>
                    <a:pt x="0" y="58763"/>
                  </a:lnTo>
                  <a:lnTo>
                    <a:pt x="0" y="58762"/>
                  </a:lnTo>
                  <a:lnTo>
                    <a:pt x="4300" y="18064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4" name="Forma Livre: Forma 233">
              <a:extLst>
                <a:ext uri="{FF2B5EF4-FFF2-40B4-BE49-F238E27FC236}">
                  <a16:creationId xmlns:a16="http://schemas.microsoft.com/office/drawing/2014/main" id="{EF9340CA-3491-4267-8CD7-750D9003CD64}"/>
                </a:ext>
              </a:extLst>
            </p:cNvPr>
            <p:cNvSpPr/>
            <p:nvPr/>
          </p:nvSpPr>
          <p:spPr>
            <a:xfrm>
              <a:off x="5644117" y="3356903"/>
              <a:ext cx="11733" cy="58763"/>
            </a:xfrm>
            <a:custGeom>
              <a:avLst/>
              <a:gdLst>
                <a:gd name="connsiteX0" fmla="*/ 0 w 11733"/>
                <a:gd name="connsiteY0" fmla="*/ 0 h 58763"/>
                <a:gd name="connsiteX1" fmla="*/ 0 w 11733"/>
                <a:gd name="connsiteY1" fmla="*/ 0 h 58763"/>
                <a:gd name="connsiteX2" fmla="*/ 7433 w 11733"/>
                <a:gd name="connsiteY2" fmla="*/ 18064 h 58763"/>
                <a:gd name="connsiteX3" fmla="*/ 11733 w 11733"/>
                <a:gd name="connsiteY3" fmla="*/ 58762 h 58763"/>
                <a:gd name="connsiteX4" fmla="*/ 11733 w 11733"/>
                <a:gd name="connsiteY4" fmla="*/ 58763 h 58763"/>
                <a:gd name="connsiteX5" fmla="*/ 7433 w 11733"/>
                <a:gd name="connsiteY5" fmla="*/ 18065 h 58763"/>
                <a:gd name="connsiteX6" fmla="*/ 0 w 11733"/>
                <a:gd name="connsiteY6" fmla="*/ 0 h 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3" h="58763">
                  <a:moveTo>
                    <a:pt x="0" y="0"/>
                  </a:moveTo>
                  <a:lnTo>
                    <a:pt x="0" y="0"/>
                  </a:lnTo>
                  <a:lnTo>
                    <a:pt x="7433" y="18064"/>
                  </a:lnTo>
                  <a:lnTo>
                    <a:pt x="11733" y="58762"/>
                  </a:lnTo>
                  <a:lnTo>
                    <a:pt x="11733" y="58763"/>
                  </a:lnTo>
                  <a:lnTo>
                    <a:pt x="7433" y="18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3" name="Forma Livre: Forma 232">
              <a:extLst>
                <a:ext uri="{FF2B5EF4-FFF2-40B4-BE49-F238E27FC236}">
                  <a16:creationId xmlns:a16="http://schemas.microsoft.com/office/drawing/2014/main" id="{C1EBF564-B912-400F-BE73-3EC527620939}"/>
                </a:ext>
              </a:extLst>
            </p:cNvPr>
            <p:cNvSpPr/>
            <p:nvPr/>
          </p:nvSpPr>
          <p:spPr>
            <a:xfrm>
              <a:off x="5776129" y="3356903"/>
              <a:ext cx="204120" cy="144193"/>
            </a:xfrm>
            <a:custGeom>
              <a:avLst/>
              <a:gdLst>
                <a:gd name="connsiteX0" fmla="*/ 6633 w 204120"/>
                <a:gd name="connsiteY0" fmla="*/ 0 h 144193"/>
                <a:gd name="connsiteX1" fmla="*/ 204120 w 204120"/>
                <a:gd name="connsiteY1" fmla="*/ 0 h 144193"/>
                <a:gd name="connsiteX2" fmla="*/ 202610 w 204120"/>
                <a:gd name="connsiteY2" fmla="*/ 4728 h 144193"/>
                <a:gd name="connsiteX3" fmla="*/ 195608 w 204120"/>
                <a:gd name="connsiteY3" fmla="*/ 72232 h 144193"/>
                <a:gd name="connsiteX4" fmla="*/ 202610 w 204120"/>
                <a:gd name="connsiteY4" fmla="*/ 139736 h 144193"/>
                <a:gd name="connsiteX5" fmla="*/ 204034 w 204120"/>
                <a:gd name="connsiteY5" fmla="*/ 144193 h 144193"/>
                <a:gd name="connsiteX6" fmla="*/ 0 w 204120"/>
                <a:gd name="connsiteY6" fmla="*/ 144193 h 144193"/>
                <a:gd name="connsiteX7" fmla="*/ 5726 w 204120"/>
                <a:gd name="connsiteY7" fmla="*/ 126265 h 144193"/>
                <a:gd name="connsiteX8" fmla="*/ 12728 w 204120"/>
                <a:gd name="connsiteY8" fmla="*/ 58761 h 144193"/>
                <a:gd name="connsiteX9" fmla="*/ 6633 w 204120"/>
                <a:gd name="connsiteY9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120" h="144193">
                  <a:moveTo>
                    <a:pt x="6633" y="0"/>
                  </a:moveTo>
                  <a:lnTo>
                    <a:pt x="204120" y="0"/>
                  </a:lnTo>
                  <a:lnTo>
                    <a:pt x="202610" y="4728"/>
                  </a:lnTo>
                  <a:cubicBezTo>
                    <a:pt x="198019" y="26532"/>
                    <a:pt x="195608" y="49109"/>
                    <a:pt x="195608" y="72232"/>
                  </a:cubicBezTo>
                  <a:cubicBezTo>
                    <a:pt x="195608" y="95356"/>
                    <a:pt x="198019" y="117932"/>
                    <a:pt x="202610" y="139736"/>
                  </a:cubicBezTo>
                  <a:lnTo>
                    <a:pt x="204034" y="144193"/>
                  </a:lnTo>
                  <a:lnTo>
                    <a:pt x="0" y="144193"/>
                  </a:lnTo>
                  <a:lnTo>
                    <a:pt x="5726" y="126265"/>
                  </a:lnTo>
                  <a:cubicBezTo>
                    <a:pt x="10317" y="104461"/>
                    <a:pt x="12728" y="81885"/>
                    <a:pt x="12728" y="58761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2" name="Forma Livre: Forma 231">
              <a:extLst>
                <a:ext uri="{FF2B5EF4-FFF2-40B4-BE49-F238E27FC236}">
                  <a16:creationId xmlns:a16="http://schemas.microsoft.com/office/drawing/2014/main" id="{4669782A-4E78-4506-8907-45B07C1F8B7B}"/>
                </a:ext>
              </a:extLst>
            </p:cNvPr>
            <p:cNvSpPr/>
            <p:nvPr/>
          </p:nvSpPr>
          <p:spPr>
            <a:xfrm>
              <a:off x="6104746" y="3356903"/>
              <a:ext cx="17277" cy="72234"/>
            </a:xfrm>
            <a:custGeom>
              <a:avLst/>
              <a:gdLst>
                <a:gd name="connsiteX0" fmla="*/ 17277 w 17277"/>
                <a:gd name="connsiteY0" fmla="*/ 0 h 72234"/>
                <a:gd name="connsiteX1" fmla="*/ 17277 w 17277"/>
                <a:gd name="connsiteY1" fmla="*/ 0 h 72234"/>
                <a:gd name="connsiteX2" fmla="*/ 4300 w 17277"/>
                <a:gd name="connsiteY2" fmla="*/ 31536 h 72234"/>
                <a:gd name="connsiteX3" fmla="*/ 0 w 17277"/>
                <a:gd name="connsiteY3" fmla="*/ 72234 h 72234"/>
                <a:gd name="connsiteX4" fmla="*/ 0 w 17277"/>
                <a:gd name="connsiteY4" fmla="*/ 72233 h 72234"/>
                <a:gd name="connsiteX5" fmla="*/ 4300 w 17277"/>
                <a:gd name="connsiteY5" fmla="*/ 31535 h 72234"/>
                <a:gd name="connsiteX6" fmla="*/ 17277 w 17277"/>
                <a:gd name="connsiteY6" fmla="*/ 0 h 72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77" h="72234">
                  <a:moveTo>
                    <a:pt x="17277" y="0"/>
                  </a:moveTo>
                  <a:lnTo>
                    <a:pt x="17277" y="0"/>
                  </a:lnTo>
                  <a:lnTo>
                    <a:pt x="4300" y="31536"/>
                  </a:lnTo>
                  <a:lnTo>
                    <a:pt x="0" y="72234"/>
                  </a:lnTo>
                  <a:lnTo>
                    <a:pt x="0" y="72233"/>
                  </a:lnTo>
                  <a:lnTo>
                    <a:pt x="4300" y="31535"/>
                  </a:lnTo>
                  <a:lnTo>
                    <a:pt x="1727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1" name="Forma Livre: Forma 230">
              <a:extLst>
                <a:ext uri="{FF2B5EF4-FFF2-40B4-BE49-F238E27FC236}">
                  <a16:creationId xmlns:a16="http://schemas.microsoft.com/office/drawing/2014/main" id="{1F9DEBF3-31D9-46BC-9952-2CD7A12435AE}"/>
                </a:ext>
              </a:extLst>
            </p:cNvPr>
            <p:cNvSpPr/>
            <p:nvPr/>
          </p:nvSpPr>
          <p:spPr>
            <a:xfrm>
              <a:off x="6510771" y="3356903"/>
              <a:ext cx="17276" cy="72234"/>
            </a:xfrm>
            <a:custGeom>
              <a:avLst/>
              <a:gdLst>
                <a:gd name="connsiteX0" fmla="*/ 0 w 17276"/>
                <a:gd name="connsiteY0" fmla="*/ 0 h 72234"/>
                <a:gd name="connsiteX1" fmla="*/ 0 w 17276"/>
                <a:gd name="connsiteY1" fmla="*/ 0 h 72234"/>
                <a:gd name="connsiteX2" fmla="*/ 12976 w 17276"/>
                <a:gd name="connsiteY2" fmla="*/ 31535 h 72234"/>
                <a:gd name="connsiteX3" fmla="*/ 17276 w 17276"/>
                <a:gd name="connsiteY3" fmla="*/ 72233 h 72234"/>
                <a:gd name="connsiteX4" fmla="*/ 17276 w 17276"/>
                <a:gd name="connsiteY4" fmla="*/ 72234 h 72234"/>
                <a:gd name="connsiteX5" fmla="*/ 12976 w 17276"/>
                <a:gd name="connsiteY5" fmla="*/ 31536 h 72234"/>
                <a:gd name="connsiteX6" fmla="*/ 0 w 17276"/>
                <a:gd name="connsiteY6" fmla="*/ 0 h 72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76" h="72234">
                  <a:moveTo>
                    <a:pt x="0" y="0"/>
                  </a:moveTo>
                  <a:lnTo>
                    <a:pt x="0" y="0"/>
                  </a:lnTo>
                  <a:lnTo>
                    <a:pt x="12976" y="31535"/>
                  </a:lnTo>
                  <a:lnTo>
                    <a:pt x="17276" y="72233"/>
                  </a:lnTo>
                  <a:lnTo>
                    <a:pt x="17276" y="72234"/>
                  </a:lnTo>
                  <a:lnTo>
                    <a:pt x="12976" y="31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0" name="Forma Livre: Forma 229">
              <a:extLst>
                <a:ext uri="{FF2B5EF4-FFF2-40B4-BE49-F238E27FC236}">
                  <a16:creationId xmlns:a16="http://schemas.microsoft.com/office/drawing/2014/main" id="{A55DCE1A-17AE-46D1-968E-998B1F9AFB63}"/>
                </a:ext>
              </a:extLst>
            </p:cNvPr>
            <p:cNvSpPr/>
            <p:nvPr/>
          </p:nvSpPr>
          <p:spPr>
            <a:xfrm>
              <a:off x="6652544" y="3356903"/>
              <a:ext cx="204121" cy="144193"/>
            </a:xfrm>
            <a:custGeom>
              <a:avLst/>
              <a:gdLst>
                <a:gd name="connsiteX0" fmla="*/ 0 w 204121"/>
                <a:gd name="connsiteY0" fmla="*/ 0 h 144193"/>
                <a:gd name="connsiteX1" fmla="*/ 197487 w 204121"/>
                <a:gd name="connsiteY1" fmla="*/ 0 h 144193"/>
                <a:gd name="connsiteX2" fmla="*/ 191392 w 204121"/>
                <a:gd name="connsiteY2" fmla="*/ 58759 h 144193"/>
                <a:gd name="connsiteX3" fmla="*/ 198394 w 204121"/>
                <a:gd name="connsiteY3" fmla="*/ 126263 h 144193"/>
                <a:gd name="connsiteX4" fmla="*/ 204121 w 204121"/>
                <a:gd name="connsiteY4" fmla="*/ 144193 h 144193"/>
                <a:gd name="connsiteX5" fmla="*/ 87 w 204121"/>
                <a:gd name="connsiteY5" fmla="*/ 144193 h 144193"/>
                <a:gd name="connsiteX6" fmla="*/ 1510 w 204121"/>
                <a:gd name="connsiteY6" fmla="*/ 139736 h 144193"/>
                <a:gd name="connsiteX7" fmla="*/ 8512 w 204121"/>
                <a:gd name="connsiteY7" fmla="*/ 72232 h 144193"/>
                <a:gd name="connsiteX8" fmla="*/ 1510 w 204121"/>
                <a:gd name="connsiteY8" fmla="*/ 4728 h 144193"/>
                <a:gd name="connsiteX9" fmla="*/ 0 w 204121"/>
                <a:gd name="connsiteY9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121" h="144193">
                  <a:moveTo>
                    <a:pt x="0" y="0"/>
                  </a:moveTo>
                  <a:lnTo>
                    <a:pt x="197487" y="0"/>
                  </a:lnTo>
                  <a:lnTo>
                    <a:pt x="191392" y="58759"/>
                  </a:lnTo>
                  <a:cubicBezTo>
                    <a:pt x="191392" y="81883"/>
                    <a:pt x="193803" y="104459"/>
                    <a:pt x="198394" y="126263"/>
                  </a:cubicBezTo>
                  <a:lnTo>
                    <a:pt x="204121" y="144193"/>
                  </a:lnTo>
                  <a:lnTo>
                    <a:pt x="87" y="144193"/>
                  </a:lnTo>
                  <a:lnTo>
                    <a:pt x="1510" y="139736"/>
                  </a:lnTo>
                  <a:cubicBezTo>
                    <a:pt x="6101" y="117932"/>
                    <a:pt x="8512" y="95356"/>
                    <a:pt x="8512" y="72232"/>
                  </a:cubicBezTo>
                  <a:cubicBezTo>
                    <a:pt x="8512" y="49109"/>
                    <a:pt x="6101" y="26532"/>
                    <a:pt x="1510" y="47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9" name="Forma Livre: Forma 228">
              <a:extLst>
                <a:ext uri="{FF2B5EF4-FFF2-40B4-BE49-F238E27FC236}">
                  <a16:creationId xmlns:a16="http://schemas.microsoft.com/office/drawing/2014/main" id="{B789CEAA-609B-4358-AA6F-1DD8D6FB0747}"/>
                </a:ext>
              </a:extLst>
            </p:cNvPr>
            <p:cNvSpPr/>
            <p:nvPr/>
          </p:nvSpPr>
          <p:spPr>
            <a:xfrm>
              <a:off x="6976944" y="3356903"/>
              <a:ext cx="11733" cy="58761"/>
            </a:xfrm>
            <a:custGeom>
              <a:avLst/>
              <a:gdLst>
                <a:gd name="connsiteX0" fmla="*/ 11733 w 11733"/>
                <a:gd name="connsiteY0" fmla="*/ 0 h 58761"/>
                <a:gd name="connsiteX1" fmla="*/ 11733 w 11733"/>
                <a:gd name="connsiteY1" fmla="*/ 0 h 58761"/>
                <a:gd name="connsiteX2" fmla="*/ 4300 w 11733"/>
                <a:gd name="connsiteY2" fmla="*/ 18063 h 58761"/>
                <a:gd name="connsiteX3" fmla="*/ 0 w 11733"/>
                <a:gd name="connsiteY3" fmla="*/ 58761 h 58761"/>
                <a:gd name="connsiteX4" fmla="*/ 0 w 11733"/>
                <a:gd name="connsiteY4" fmla="*/ 58760 h 58761"/>
                <a:gd name="connsiteX5" fmla="*/ 4300 w 11733"/>
                <a:gd name="connsiteY5" fmla="*/ 18062 h 58761"/>
                <a:gd name="connsiteX6" fmla="*/ 11733 w 11733"/>
                <a:gd name="connsiteY6" fmla="*/ 0 h 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3" h="58761">
                  <a:moveTo>
                    <a:pt x="11733" y="0"/>
                  </a:moveTo>
                  <a:lnTo>
                    <a:pt x="11733" y="0"/>
                  </a:lnTo>
                  <a:lnTo>
                    <a:pt x="4300" y="18063"/>
                  </a:lnTo>
                  <a:lnTo>
                    <a:pt x="0" y="58761"/>
                  </a:lnTo>
                  <a:lnTo>
                    <a:pt x="0" y="58760"/>
                  </a:lnTo>
                  <a:lnTo>
                    <a:pt x="4300" y="18062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8" name="Forma Livre: Forma 227">
              <a:extLst>
                <a:ext uri="{FF2B5EF4-FFF2-40B4-BE49-F238E27FC236}">
                  <a16:creationId xmlns:a16="http://schemas.microsoft.com/office/drawing/2014/main" id="{36E61A43-5F67-49AF-A328-CA0CCD091D1F}"/>
                </a:ext>
              </a:extLst>
            </p:cNvPr>
            <p:cNvSpPr/>
            <p:nvPr/>
          </p:nvSpPr>
          <p:spPr>
            <a:xfrm>
              <a:off x="7388513" y="3356903"/>
              <a:ext cx="11732" cy="58761"/>
            </a:xfrm>
            <a:custGeom>
              <a:avLst/>
              <a:gdLst>
                <a:gd name="connsiteX0" fmla="*/ 0 w 11732"/>
                <a:gd name="connsiteY0" fmla="*/ 0 h 58761"/>
                <a:gd name="connsiteX1" fmla="*/ 0 w 11732"/>
                <a:gd name="connsiteY1" fmla="*/ 0 h 58761"/>
                <a:gd name="connsiteX2" fmla="*/ 7432 w 11732"/>
                <a:gd name="connsiteY2" fmla="*/ 18062 h 58761"/>
                <a:gd name="connsiteX3" fmla="*/ 11732 w 11732"/>
                <a:gd name="connsiteY3" fmla="*/ 58760 h 58761"/>
                <a:gd name="connsiteX4" fmla="*/ 11732 w 11732"/>
                <a:gd name="connsiteY4" fmla="*/ 58761 h 58761"/>
                <a:gd name="connsiteX5" fmla="*/ 7432 w 11732"/>
                <a:gd name="connsiteY5" fmla="*/ 18063 h 58761"/>
                <a:gd name="connsiteX6" fmla="*/ 0 w 11732"/>
                <a:gd name="connsiteY6" fmla="*/ 0 h 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2" h="58761">
                  <a:moveTo>
                    <a:pt x="0" y="0"/>
                  </a:moveTo>
                  <a:lnTo>
                    <a:pt x="0" y="0"/>
                  </a:lnTo>
                  <a:lnTo>
                    <a:pt x="7432" y="18062"/>
                  </a:lnTo>
                  <a:lnTo>
                    <a:pt x="11732" y="58760"/>
                  </a:lnTo>
                  <a:lnTo>
                    <a:pt x="11732" y="58761"/>
                  </a:lnTo>
                  <a:lnTo>
                    <a:pt x="7432" y="18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7" name="Forma Livre: Forma 226">
              <a:extLst>
                <a:ext uri="{FF2B5EF4-FFF2-40B4-BE49-F238E27FC236}">
                  <a16:creationId xmlns:a16="http://schemas.microsoft.com/office/drawing/2014/main" id="{CF47EDD4-A564-417F-8B82-426B3D88FBE5}"/>
                </a:ext>
              </a:extLst>
            </p:cNvPr>
            <p:cNvSpPr/>
            <p:nvPr/>
          </p:nvSpPr>
          <p:spPr>
            <a:xfrm>
              <a:off x="7520525" y="3356903"/>
              <a:ext cx="209449" cy="144193"/>
            </a:xfrm>
            <a:custGeom>
              <a:avLst/>
              <a:gdLst>
                <a:gd name="connsiteX0" fmla="*/ 6634 w 209449"/>
                <a:gd name="connsiteY0" fmla="*/ 0 h 144193"/>
                <a:gd name="connsiteX1" fmla="*/ 209449 w 209449"/>
                <a:gd name="connsiteY1" fmla="*/ 0 h 144193"/>
                <a:gd name="connsiteX2" fmla="*/ 202611 w 209449"/>
                <a:gd name="connsiteY2" fmla="*/ 21407 h 144193"/>
                <a:gd name="connsiteX3" fmla="*/ 195609 w 209449"/>
                <a:gd name="connsiteY3" fmla="*/ 88911 h 144193"/>
                <a:gd name="connsiteX4" fmla="*/ 201343 w 209449"/>
                <a:gd name="connsiteY4" fmla="*/ 144193 h 144193"/>
                <a:gd name="connsiteX5" fmla="*/ 0 w 209449"/>
                <a:gd name="connsiteY5" fmla="*/ 144193 h 144193"/>
                <a:gd name="connsiteX6" fmla="*/ 5727 w 209449"/>
                <a:gd name="connsiteY6" fmla="*/ 126263 h 144193"/>
                <a:gd name="connsiteX7" fmla="*/ 12729 w 209449"/>
                <a:gd name="connsiteY7" fmla="*/ 58759 h 144193"/>
                <a:gd name="connsiteX8" fmla="*/ 6634 w 209449"/>
                <a:gd name="connsiteY8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49" h="144193">
                  <a:moveTo>
                    <a:pt x="6634" y="0"/>
                  </a:moveTo>
                  <a:lnTo>
                    <a:pt x="209449" y="0"/>
                  </a:lnTo>
                  <a:lnTo>
                    <a:pt x="202611" y="21407"/>
                  </a:lnTo>
                  <a:cubicBezTo>
                    <a:pt x="198020" y="43211"/>
                    <a:pt x="195609" y="65788"/>
                    <a:pt x="195609" y="88911"/>
                  </a:cubicBezTo>
                  <a:lnTo>
                    <a:pt x="201343" y="144193"/>
                  </a:lnTo>
                  <a:lnTo>
                    <a:pt x="0" y="144193"/>
                  </a:lnTo>
                  <a:lnTo>
                    <a:pt x="5727" y="126263"/>
                  </a:lnTo>
                  <a:cubicBezTo>
                    <a:pt x="10318" y="104459"/>
                    <a:pt x="12729" y="81883"/>
                    <a:pt x="12729" y="58759"/>
                  </a:cubicBezTo>
                  <a:lnTo>
                    <a:pt x="6634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6" name="Forma Livre: Forma 225">
              <a:extLst>
                <a:ext uri="{FF2B5EF4-FFF2-40B4-BE49-F238E27FC236}">
                  <a16:creationId xmlns:a16="http://schemas.microsoft.com/office/drawing/2014/main" id="{E90CBF33-14E6-4241-996E-83B68052A99A}"/>
                </a:ext>
              </a:extLst>
            </p:cNvPr>
            <p:cNvSpPr/>
            <p:nvPr/>
          </p:nvSpPr>
          <p:spPr>
            <a:xfrm>
              <a:off x="7849141" y="3356903"/>
              <a:ext cx="24140" cy="88913"/>
            </a:xfrm>
            <a:custGeom>
              <a:avLst/>
              <a:gdLst>
                <a:gd name="connsiteX0" fmla="*/ 24140 w 24140"/>
                <a:gd name="connsiteY0" fmla="*/ 0 h 88913"/>
                <a:gd name="connsiteX1" fmla="*/ 24140 w 24140"/>
                <a:gd name="connsiteY1" fmla="*/ 0 h 88913"/>
                <a:gd name="connsiteX2" fmla="*/ 4300 w 24140"/>
                <a:gd name="connsiteY2" fmla="*/ 48215 h 88913"/>
                <a:gd name="connsiteX3" fmla="*/ 0 w 24140"/>
                <a:gd name="connsiteY3" fmla="*/ 88913 h 88913"/>
                <a:gd name="connsiteX4" fmla="*/ 0 w 24140"/>
                <a:gd name="connsiteY4" fmla="*/ 88912 h 88913"/>
                <a:gd name="connsiteX5" fmla="*/ 4300 w 24140"/>
                <a:gd name="connsiteY5" fmla="*/ 48214 h 88913"/>
                <a:gd name="connsiteX6" fmla="*/ 24140 w 24140"/>
                <a:gd name="connsiteY6" fmla="*/ 0 h 8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0" h="88913">
                  <a:moveTo>
                    <a:pt x="24140" y="0"/>
                  </a:moveTo>
                  <a:lnTo>
                    <a:pt x="24140" y="0"/>
                  </a:lnTo>
                  <a:lnTo>
                    <a:pt x="4300" y="48215"/>
                  </a:lnTo>
                  <a:lnTo>
                    <a:pt x="0" y="88913"/>
                  </a:lnTo>
                  <a:lnTo>
                    <a:pt x="0" y="88912"/>
                  </a:lnTo>
                  <a:lnTo>
                    <a:pt x="4300" y="48214"/>
                  </a:lnTo>
                  <a:lnTo>
                    <a:pt x="2414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5" name="Forma Livre: Forma 224">
              <a:extLst>
                <a:ext uri="{FF2B5EF4-FFF2-40B4-BE49-F238E27FC236}">
                  <a16:creationId xmlns:a16="http://schemas.microsoft.com/office/drawing/2014/main" id="{2E4EC71F-0D8C-4CED-A1BB-1566980D22D5}"/>
                </a:ext>
              </a:extLst>
            </p:cNvPr>
            <p:cNvSpPr/>
            <p:nvPr/>
          </p:nvSpPr>
          <p:spPr>
            <a:xfrm>
              <a:off x="8248305" y="3356903"/>
              <a:ext cx="24139" cy="88913"/>
            </a:xfrm>
            <a:custGeom>
              <a:avLst/>
              <a:gdLst>
                <a:gd name="connsiteX0" fmla="*/ 0 w 24139"/>
                <a:gd name="connsiteY0" fmla="*/ 0 h 88913"/>
                <a:gd name="connsiteX1" fmla="*/ 0 w 24139"/>
                <a:gd name="connsiteY1" fmla="*/ 0 h 88913"/>
                <a:gd name="connsiteX2" fmla="*/ 19839 w 24139"/>
                <a:gd name="connsiteY2" fmla="*/ 48214 h 88913"/>
                <a:gd name="connsiteX3" fmla="*/ 24139 w 24139"/>
                <a:gd name="connsiteY3" fmla="*/ 88912 h 88913"/>
                <a:gd name="connsiteX4" fmla="*/ 24139 w 24139"/>
                <a:gd name="connsiteY4" fmla="*/ 88913 h 88913"/>
                <a:gd name="connsiteX5" fmla="*/ 19839 w 24139"/>
                <a:gd name="connsiteY5" fmla="*/ 48215 h 88913"/>
                <a:gd name="connsiteX6" fmla="*/ 0 w 24139"/>
                <a:gd name="connsiteY6" fmla="*/ 0 h 8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9" h="88913">
                  <a:moveTo>
                    <a:pt x="0" y="0"/>
                  </a:moveTo>
                  <a:lnTo>
                    <a:pt x="0" y="0"/>
                  </a:lnTo>
                  <a:lnTo>
                    <a:pt x="19839" y="48214"/>
                  </a:lnTo>
                  <a:lnTo>
                    <a:pt x="24139" y="88912"/>
                  </a:lnTo>
                  <a:lnTo>
                    <a:pt x="24139" y="88913"/>
                  </a:lnTo>
                  <a:lnTo>
                    <a:pt x="19839" y="48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4" name="Forma Livre: Forma 223">
              <a:extLst>
                <a:ext uri="{FF2B5EF4-FFF2-40B4-BE49-F238E27FC236}">
                  <a16:creationId xmlns:a16="http://schemas.microsoft.com/office/drawing/2014/main" id="{220E0440-0914-42F1-A777-96D513E9D467}"/>
                </a:ext>
              </a:extLst>
            </p:cNvPr>
            <p:cNvSpPr/>
            <p:nvPr/>
          </p:nvSpPr>
          <p:spPr>
            <a:xfrm>
              <a:off x="8391611" y="3356903"/>
              <a:ext cx="752389" cy="144193"/>
            </a:xfrm>
            <a:custGeom>
              <a:avLst/>
              <a:gdLst>
                <a:gd name="connsiteX0" fmla="*/ 0 w 752389"/>
                <a:gd name="connsiteY0" fmla="*/ 0 h 144193"/>
                <a:gd name="connsiteX1" fmla="*/ 752389 w 752389"/>
                <a:gd name="connsiteY1" fmla="*/ 0 h 144193"/>
                <a:gd name="connsiteX2" fmla="*/ 752389 w 752389"/>
                <a:gd name="connsiteY2" fmla="*/ 144193 h 144193"/>
                <a:gd name="connsiteX3" fmla="*/ 8106 w 752389"/>
                <a:gd name="connsiteY3" fmla="*/ 144193 h 144193"/>
                <a:gd name="connsiteX4" fmla="*/ 13840 w 752389"/>
                <a:gd name="connsiteY4" fmla="*/ 88911 h 144193"/>
                <a:gd name="connsiteX5" fmla="*/ 6838 w 752389"/>
                <a:gd name="connsiteY5" fmla="*/ 21407 h 144193"/>
                <a:gd name="connsiteX6" fmla="*/ 0 w 752389"/>
                <a:gd name="connsiteY6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2389" h="144193">
                  <a:moveTo>
                    <a:pt x="0" y="0"/>
                  </a:moveTo>
                  <a:lnTo>
                    <a:pt x="752389" y="0"/>
                  </a:lnTo>
                  <a:lnTo>
                    <a:pt x="752389" y="144193"/>
                  </a:lnTo>
                  <a:lnTo>
                    <a:pt x="8106" y="144193"/>
                  </a:lnTo>
                  <a:lnTo>
                    <a:pt x="13840" y="88911"/>
                  </a:lnTo>
                  <a:cubicBezTo>
                    <a:pt x="13840" y="65788"/>
                    <a:pt x="11429" y="43211"/>
                    <a:pt x="6838" y="214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3" name="Forma Livre: Forma 222">
              <a:extLst>
                <a:ext uri="{FF2B5EF4-FFF2-40B4-BE49-F238E27FC236}">
                  <a16:creationId xmlns:a16="http://schemas.microsoft.com/office/drawing/2014/main" id="{ED544142-3C7B-4846-98C7-CF84627C0794}"/>
                </a:ext>
              </a:extLst>
            </p:cNvPr>
            <p:cNvSpPr/>
            <p:nvPr/>
          </p:nvSpPr>
          <p:spPr>
            <a:xfrm>
              <a:off x="3804681" y="3415662"/>
              <a:ext cx="21459" cy="85434"/>
            </a:xfrm>
            <a:custGeom>
              <a:avLst/>
              <a:gdLst>
                <a:gd name="connsiteX0" fmla="*/ 0 w 21459"/>
                <a:gd name="connsiteY0" fmla="*/ 0 h 85434"/>
                <a:gd name="connsiteX1" fmla="*/ 4300 w 21459"/>
                <a:gd name="connsiteY1" fmla="*/ 40697 h 85434"/>
                <a:gd name="connsiteX2" fmla="*/ 16633 w 21459"/>
                <a:gd name="connsiteY2" fmla="*/ 78604 h 85434"/>
                <a:gd name="connsiteX3" fmla="*/ 21459 w 21459"/>
                <a:gd name="connsiteY3" fmla="*/ 85434 h 85434"/>
                <a:gd name="connsiteX4" fmla="*/ 21459 w 21459"/>
                <a:gd name="connsiteY4" fmla="*/ 85434 h 85434"/>
                <a:gd name="connsiteX5" fmla="*/ 16633 w 21459"/>
                <a:gd name="connsiteY5" fmla="*/ 78605 h 85434"/>
                <a:gd name="connsiteX6" fmla="*/ 0 w 21459"/>
                <a:gd name="connsiteY6" fmla="*/ 0 h 85434"/>
                <a:gd name="connsiteX7" fmla="*/ 0 w 21459"/>
                <a:gd name="connsiteY7" fmla="*/ 0 h 8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9" h="85434">
                  <a:moveTo>
                    <a:pt x="0" y="0"/>
                  </a:moveTo>
                  <a:lnTo>
                    <a:pt x="4300" y="40697"/>
                  </a:lnTo>
                  <a:cubicBezTo>
                    <a:pt x="7119" y="53843"/>
                    <a:pt x="11278" y="66524"/>
                    <a:pt x="16633" y="78604"/>
                  </a:cubicBezTo>
                  <a:lnTo>
                    <a:pt x="21459" y="85434"/>
                  </a:lnTo>
                  <a:lnTo>
                    <a:pt x="21459" y="85434"/>
                  </a:lnTo>
                  <a:lnTo>
                    <a:pt x="16633" y="78605"/>
                  </a:lnTo>
                  <a:cubicBezTo>
                    <a:pt x="5923" y="54445"/>
                    <a:pt x="0" y="2788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2" name="Forma Livre: Forma 221">
              <a:extLst>
                <a:ext uri="{FF2B5EF4-FFF2-40B4-BE49-F238E27FC236}">
                  <a16:creationId xmlns:a16="http://schemas.microsoft.com/office/drawing/2014/main" id="{C829A799-21E5-43C7-9B73-0D26F8E29CD2}"/>
                </a:ext>
              </a:extLst>
            </p:cNvPr>
            <p:cNvSpPr/>
            <p:nvPr/>
          </p:nvSpPr>
          <p:spPr>
            <a:xfrm>
              <a:off x="4206524" y="3415662"/>
              <a:ext cx="21459" cy="85434"/>
            </a:xfrm>
            <a:custGeom>
              <a:avLst/>
              <a:gdLst>
                <a:gd name="connsiteX0" fmla="*/ 21459 w 21459"/>
                <a:gd name="connsiteY0" fmla="*/ 0 h 85434"/>
                <a:gd name="connsiteX1" fmla="*/ 21459 w 21459"/>
                <a:gd name="connsiteY1" fmla="*/ 0 h 85434"/>
                <a:gd name="connsiteX2" fmla="*/ 4826 w 21459"/>
                <a:gd name="connsiteY2" fmla="*/ 78605 h 85434"/>
                <a:gd name="connsiteX3" fmla="*/ 1 w 21459"/>
                <a:gd name="connsiteY3" fmla="*/ 85434 h 85434"/>
                <a:gd name="connsiteX4" fmla="*/ 0 w 21459"/>
                <a:gd name="connsiteY4" fmla="*/ 85434 h 85434"/>
                <a:gd name="connsiteX5" fmla="*/ 4826 w 21459"/>
                <a:gd name="connsiteY5" fmla="*/ 78604 h 85434"/>
                <a:gd name="connsiteX6" fmla="*/ 17159 w 21459"/>
                <a:gd name="connsiteY6" fmla="*/ 40697 h 85434"/>
                <a:gd name="connsiteX7" fmla="*/ 21459 w 21459"/>
                <a:gd name="connsiteY7" fmla="*/ 0 h 8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9" h="85434">
                  <a:moveTo>
                    <a:pt x="21459" y="0"/>
                  </a:moveTo>
                  <a:lnTo>
                    <a:pt x="21459" y="0"/>
                  </a:lnTo>
                  <a:cubicBezTo>
                    <a:pt x="21459" y="27882"/>
                    <a:pt x="15537" y="54445"/>
                    <a:pt x="4826" y="78605"/>
                  </a:cubicBezTo>
                  <a:lnTo>
                    <a:pt x="1" y="85434"/>
                  </a:lnTo>
                  <a:lnTo>
                    <a:pt x="0" y="85434"/>
                  </a:lnTo>
                  <a:lnTo>
                    <a:pt x="4826" y="78604"/>
                  </a:lnTo>
                  <a:cubicBezTo>
                    <a:pt x="10182" y="66524"/>
                    <a:pt x="14340" y="53843"/>
                    <a:pt x="17159" y="40697"/>
                  </a:cubicBezTo>
                  <a:lnTo>
                    <a:pt x="21459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1" name="Forma Livre: Forma 220">
              <a:extLst>
                <a:ext uri="{FF2B5EF4-FFF2-40B4-BE49-F238E27FC236}">
                  <a16:creationId xmlns:a16="http://schemas.microsoft.com/office/drawing/2014/main" id="{76608A44-1FA0-40B2-B9F2-CC87F0BD6713}"/>
                </a:ext>
              </a:extLst>
            </p:cNvPr>
            <p:cNvSpPr/>
            <p:nvPr/>
          </p:nvSpPr>
          <p:spPr>
            <a:xfrm>
              <a:off x="2932483" y="3415663"/>
              <a:ext cx="21459" cy="85433"/>
            </a:xfrm>
            <a:custGeom>
              <a:avLst/>
              <a:gdLst>
                <a:gd name="connsiteX0" fmla="*/ 0 w 21459"/>
                <a:gd name="connsiteY0" fmla="*/ 0 h 85433"/>
                <a:gd name="connsiteX1" fmla="*/ 4300 w 21459"/>
                <a:gd name="connsiteY1" fmla="*/ 40697 h 85433"/>
                <a:gd name="connsiteX2" fmla="*/ 16633 w 21459"/>
                <a:gd name="connsiteY2" fmla="*/ 78604 h 85433"/>
                <a:gd name="connsiteX3" fmla="*/ 21459 w 21459"/>
                <a:gd name="connsiteY3" fmla="*/ 85433 h 85433"/>
                <a:gd name="connsiteX4" fmla="*/ 21458 w 21459"/>
                <a:gd name="connsiteY4" fmla="*/ 85433 h 85433"/>
                <a:gd name="connsiteX5" fmla="*/ 16633 w 21459"/>
                <a:gd name="connsiteY5" fmla="*/ 78605 h 85433"/>
                <a:gd name="connsiteX6" fmla="*/ 0 w 21459"/>
                <a:gd name="connsiteY6" fmla="*/ 0 h 85433"/>
                <a:gd name="connsiteX7" fmla="*/ 0 w 21459"/>
                <a:gd name="connsiteY7" fmla="*/ 0 h 8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9" h="85433">
                  <a:moveTo>
                    <a:pt x="0" y="0"/>
                  </a:moveTo>
                  <a:lnTo>
                    <a:pt x="4300" y="40697"/>
                  </a:lnTo>
                  <a:cubicBezTo>
                    <a:pt x="7119" y="53843"/>
                    <a:pt x="11278" y="66524"/>
                    <a:pt x="16633" y="78604"/>
                  </a:cubicBezTo>
                  <a:lnTo>
                    <a:pt x="21459" y="85433"/>
                  </a:lnTo>
                  <a:lnTo>
                    <a:pt x="21458" y="85433"/>
                  </a:lnTo>
                  <a:lnTo>
                    <a:pt x="16633" y="78605"/>
                  </a:lnTo>
                  <a:cubicBezTo>
                    <a:pt x="5923" y="54445"/>
                    <a:pt x="0" y="2788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0" name="Forma Livre: Forma 219">
              <a:extLst>
                <a:ext uri="{FF2B5EF4-FFF2-40B4-BE49-F238E27FC236}">
                  <a16:creationId xmlns:a16="http://schemas.microsoft.com/office/drawing/2014/main" id="{98603C9C-2A15-4DF6-A109-B431EA55B00F}"/>
                </a:ext>
              </a:extLst>
            </p:cNvPr>
            <p:cNvSpPr/>
            <p:nvPr/>
          </p:nvSpPr>
          <p:spPr>
            <a:xfrm>
              <a:off x="3334326" y="3415663"/>
              <a:ext cx="21458" cy="85433"/>
            </a:xfrm>
            <a:custGeom>
              <a:avLst/>
              <a:gdLst>
                <a:gd name="connsiteX0" fmla="*/ 21458 w 21458"/>
                <a:gd name="connsiteY0" fmla="*/ 0 h 85433"/>
                <a:gd name="connsiteX1" fmla="*/ 21458 w 21458"/>
                <a:gd name="connsiteY1" fmla="*/ 0 h 85433"/>
                <a:gd name="connsiteX2" fmla="*/ 4825 w 21458"/>
                <a:gd name="connsiteY2" fmla="*/ 78605 h 85433"/>
                <a:gd name="connsiteX3" fmla="*/ 0 w 21458"/>
                <a:gd name="connsiteY3" fmla="*/ 85433 h 85433"/>
                <a:gd name="connsiteX4" fmla="*/ 0 w 21458"/>
                <a:gd name="connsiteY4" fmla="*/ 85433 h 85433"/>
                <a:gd name="connsiteX5" fmla="*/ 4825 w 21458"/>
                <a:gd name="connsiteY5" fmla="*/ 78604 h 85433"/>
                <a:gd name="connsiteX6" fmla="*/ 17158 w 21458"/>
                <a:gd name="connsiteY6" fmla="*/ 40697 h 85433"/>
                <a:gd name="connsiteX7" fmla="*/ 21458 w 21458"/>
                <a:gd name="connsiteY7" fmla="*/ 0 h 8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8" h="85433">
                  <a:moveTo>
                    <a:pt x="21458" y="0"/>
                  </a:moveTo>
                  <a:lnTo>
                    <a:pt x="21458" y="0"/>
                  </a:lnTo>
                  <a:cubicBezTo>
                    <a:pt x="21458" y="27882"/>
                    <a:pt x="15536" y="54445"/>
                    <a:pt x="4825" y="78605"/>
                  </a:cubicBezTo>
                  <a:lnTo>
                    <a:pt x="0" y="85433"/>
                  </a:lnTo>
                  <a:lnTo>
                    <a:pt x="0" y="85433"/>
                  </a:lnTo>
                  <a:lnTo>
                    <a:pt x="4825" y="78604"/>
                  </a:lnTo>
                  <a:cubicBezTo>
                    <a:pt x="10181" y="66524"/>
                    <a:pt x="14339" y="53843"/>
                    <a:pt x="17158" y="40697"/>
                  </a:cubicBezTo>
                  <a:lnTo>
                    <a:pt x="21458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9" name="Forma Livre: Forma 218">
              <a:extLst>
                <a:ext uri="{FF2B5EF4-FFF2-40B4-BE49-F238E27FC236}">
                  <a16:creationId xmlns:a16="http://schemas.microsoft.com/office/drawing/2014/main" id="{7D95D83F-A023-4CD0-9772-652F3E48708A}"/>
                </a:ext>
              </a:extLst>
            </p:cNvPr>
            <p:cNvSpPr/>
            <p:nvPr/>
          </p:nvSpPr>
          <p:spPr>
            <a:xfrm>
              <a:off x="6976943" y="3415664"/>
              <a:ext cx="21458" cy="85432"/>
            </a:xfrm>
            <a:custGeom>
              <a:avLst/>
              <a:gdLst>
                <a:gd name="connsiteX0" fmla="*/ 0 w 21458"/>
                <a:gd name="connsiteY0" fmla="*/ 0 h 85432"/>
                <a:gd name="connsiteX1" fmla="*/ 4300 w 21458"/>
                <a:gd name="connsiteY1" fmla="*/ 40697 h 85432"/>
                <a:gd name="connsiteX2" fmla="*/ 16633 w 21458"/>
                <a:gd name="connsiteY2" fmla="*/ 78604 h 85432"/>
                <a:gd name="connsiteX3" fmla="*/ 21458 w 21458"/>
                <a:gd name="connsiteY3" fmla="*/ 85432 h 85432"/>
                <a:gd name="connsiteX4" fmla="*/ 21457 w 21458"/>
                <a:gd name="connsiteY4" fmla="*/ 85432 h 85432"/>
                <a:gd name="connsiteX5" fmla="*/ 16633 w 21458"/>
                <a:gd name="connsiteY5" fmla="*/ 78605 h 85432"/>
                <a:gd name="connsiteX6" fmla="*/ 0 w 21458"/>
                <a:gd name="connsiteY6" fmla="*/ 0 h 85432"/>
                <a:gd name="connsiteX7" fmla="*/ 0 w 21458"/>
                <a:gd name="connsiteY7" fmla="*/ 0 h 8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8" h="85432">
                  <a:moveTo>
                    <a:pt x="0" y="0"/>
                  </a:moveTo>
                  <a:lnTo>
                    <a:pt x="4300" y="40697"/>
                  </a:lnTo>
                  <a:cubicBezTo>
                    <a:pt x="7120" y="53843"/>
                    <a:pt x="11278" y="66524"/>
                    <a:pt x="16633" y="78604"/>
                  </a:cubicBezTo>
                  <a:lnTo>
                    <a:pt x="21458" y="85432"/>
                  </a:lnTo>
                  <a:lnTo>
                    <a:pt x="21457" y="85432"/>
                  </a:lnTo>
                  <a:lnTo>
                    <a:pt x="16633" y="78605"/>
                  </a:lnTo>
                  <a:cubicBezTo>
                    <a:pt x="5923" y="54445"/>
                    <a:pt x="0" y="2788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8" name="Forma Livre: Forma 217">
              <a:extLst>
                <a:ext uri="{FF2B5EF4-FFF2-40B4-BE49-F238E27FC236}">
                  <a16:creationId xmlns:a16="http://schemas.microsoft.com/office/drawing/2014/main" id="{9818E0AD-C8AB-421B-9A20-F6E9510D9689}"/>
                </a:ext>
              </a:extLst>
            </p:cNvPr>
            <p:cNvSpPr/>
            <p:nvPr/>
          </p:nvSpPr>
          <p:spPr>
            <a:xfrm>
              <a:off x="7378787" y="3415664"/>
              <a:ext cx="21458" cy="85432"/>
            </a:xfrm>
            <a:custGeom>
              <a:avLst/>
              <a:gdLst>
                <a:gd name="connsiteX0" fmla="*/ 21458 w 21458"/>
                <a:gd name="connsiteY0" fmla="*/ 0 h 85432"/>
                <a:gd name="connsiteX1" fmla="*/ 21458 w 21458"/>
                <a:gd name="connsiteY1" fmla="*/ 0 h 85432"/>
                <a:gd name="connsiteX2" fmla="*/ 4825 w 21458"/>
                <a:gd name="connsiteY2" fmla="*/ 78605 h 85432"/>
                <a:gd name="connsiteX3" fmla="*/ 1 w 21458"/>
                <a:gd name="connsiteY3" fmla="*/ 85432 h 85432"/>
                <a:gd name="connsiteX4" fmla="*/ 0 w 21458"/>
                <a:gd name="connsiteY4" fmla="*/ 85432 h 85432"/>
                <a:gd name="connsiteX5" fmla="*/ 4825 w 21458"/>
                <a:gd name="connsiteY5" fmla="*/ 78604 h 85432"/>
                <a:gd name="connsiteX6" fmla="*/ 17158 w 21458"/>
                <a:gd name="connsiteY6" fmla="*/ 40697 h 85432"/>
                <a:gd name="connsiteX7" fmla="*/ 21458 w 21458"/>
                <a:gd name="connsiteY7" fmla="*/ 0 h 8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8" h="85432">
                  <a:moveTo>
                    <a:pt x="21458" y="0"/>
                  </a:moveTo>
                  <a:lnTo>
                    <a:pt x="21458" y="0"/>
                  </a:lnTo>
                  <a:cubicBezTo>
                    <a:pt x="21458" y="27882"/>
                    <a:pt x="15536" y="54445"/>
                    <a:pt x="4825" y="78605"/>
                  </a:cubicBezTo>
                  <a:lnTo>
                    <a:pt x="1" y="85432"/>
                  </a:lnTo>
                  <a:lnTo>
                    <a:pt x="0" y="85432"/>
                  </a:lnTo>
                  <a:lnTo>
                    <a:pt x="4825" y="78604"/>
                  </a:lnTo>
                  <a:cubicBezTo>
                    <a:pt x="10181" y="66524"/>
                    <a:pt x="14339" y="53843"/>
                    <a:pt x="17158" y="40697"/>
                  </a:cubicBezTo>
                  <a:lnTo>
                    <a:pt x="21458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7" name="Forma Livre: Forma 216">
              <a:extLst>
                <a:ext uri="{FF2B5EF4-FFF2-40B4-BE49-F238E27FC236}">
                  <a16:creationId xmlns:a16="http://schemas.microsoft.com/office/drawing/2014/main" id="{F8ACAE4B-7C8A-4BAF-9D44-6D9569BBF467}"/>
                </a:ext>
              </a:extLst>
            </p:cNvPr>
            <p:cNvSpPr/>
            <p:nvPr/>
          </p:nvSpPr>
          <p:spPr>
            <a:xfrm>
              <a:off x="5232548" y="3415666"/>
              <a:ext cx="21457" cy="85430"/>
            </a:xfrm>
            <a:custGeom>
              <a:avLst/>
              <a:gdLst>
                <a:gd name="connsiteX0" fmla="*/ 0 w 21457"/>
                <a:gd name="connsiteY0" fmla="*/ 0 h 85430"/>
                <a:gd name="connsiteX1" fmla="*/ 4300 w 21457"/>
                <a:gd name="connsiteY1" fmla="*/ 40697 h 85430"/>
                <a:gd name="connsiteX2" fmla="*/ 16633 w 21457"/>
                <a:gd name="connsiteY2" fmla="*/ 78604 h 85430"/>
                <a:gd name="connsiteX3" fmla="*/ 21457 w 21457"/>
                <a:gd name="connsiteY3" fmla="*/ 85430 h 85430"/>
                <a:gd name="connsiteX4" fmla="*/ 21456 w 21457"/>
                <a:gd name="connsiteY4" fmla="*/ 85430 h 85430"/>
                <a:gd name="connsiteX5" fmla="*/ 16633 w 21457"/>
                <a:gd name="connsiteY5" fmla="*/ 78605 h 85430"/>
                <a:gd name="connsiteX6" fmla="*/ 0 w 21457"/>
                <a:gd name="connsiteY6" fmla="*/ 0 h 85430"/>
                <a:gd name="connsiteX7" fmla="*/ 0 w 21457"/>
                <a:gd name="connsiteY7" fmla="*/ 0 h 8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7" h="85430">
                  <a:moveTo>
                    <a:pt x="0" y="0"/>
                  </a:moveTo>
                  <a:lnTo>
                    <a:pt x="4300" y="40697"/>
                  </a:lnTo>
                  <a:cubicBezTo>
                    <a:pt x="7120" y="53843"/>
                    <a:pt x="11278" y="66524"/>
                    <a:pt x="16633" y="78604"/>
                  </a:cubicBezTo>
                  <a:lnTo>
                    <a:pt x="21457" y="85430"/>
                  </a:lnTo>
                  <a:lnTo>
                    <a:pt x="21456" y="85430"/>
                  </a:lnTo>
                  <a:lnTo>
                    <a:pt x="16633" y="78605"/>
                  </a:lnTo>
                  <a:cubicBezTo>
                    <a:pt x="5923" y="54445"/>
                    <a:pt x="0" y="2788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6" name="Forma Livre: Forma 215">
              <a:extLst>
                <a:ext uri="{FF2B5EF4-FFF2-40B4-BE49-F238E27FC236}">
                  <a16:creationId xmlns:a16="http://schemas.microsoft.com/office/drawing/2014/main" id="{F65944CE-F8A6-4BC2-AA1D-4042EE656A8F}"/>
                </a:ext>
              </a:extLst>
            </p:cNvPr>
            <p:cNvSpPr/>
            <p:nvPr/>
          </p:nvSpPr>
          <p:spPr>
            <a:xfrm>
              <a:off x="5634393" y="3415666"/>
              <a:ext cx="21456" cy="85430"/>
            </a:xfrm>
            <a:custGeom>
              <a:avLst/>
              <a:gdLst>
                <a:gd name="connsiteX0" fmla="*/ 21456 w 21456"/>
                <a:gd name="connsiteY0" fmla="*/ 0 h 85430"/>
                <a:gd name="connsiteX1" fmla="*/ 21456 w 21456"/>
                <a:gd name="connsiteY1" fmla="*/ 0 h 85430"/>
                <a:gd name="connsiteX2" fmla="*/ 4823 w 21456"/>
                <a:gd name="connsiteY2" fmla="*/ 78605 h 85430"/>
                <a:gd name="connsiteX3" fmla="*/ 0 w 21456"/>
                <a:gd name="connsiteY3" fmla="*/ 85430 h 85430"/>
                <a:gd name="connsiteX4" fmla="*/ 0 w 21456"/>
                <a:gd name="connsiteY4" fmla="*/ 85430 h 85430"/>
                <a:gd name="connsiteX5" fmla="*/ 4823 w 21456"/>
                <a:gd name="connsiteY5" fmla="*/ 78604 h 85430"/>
                <a:gd name="connsiteX6" fmla="*/ 17156 w 21456"/>
                <a:gd name="connsiteY6" fmla="*/ 40697 h 85430"/>
                <a:gd name="connsiteX7" fmla="*/ 21456 w 21456"/>
                <a:gd name="connsiteY7" fmla="*/ 0 h 8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56" h="85430">
                  <a:moveTo>
                    <a:pt x="21456" y="0"/>
                  </a:moveTo>
                  <a:lnTo>
                    <a:pt x="21456" y="0"/>
                  </a:lnTo>
                  <a:cubicBezTo>
                    <a:pt x="21456" y="27882"/>
                    <a:pt x="15534" y="54445"/>
                    <a:pt x="4823" y="78605"/>
                  </a:cubicBezTo>
                  <a:lnTo>
                    <a:pt x="0" y="85430"/>
                  </a:lnTo>
                  <a:lnTo>
                    <a:pt x="0" y="85430"/>
                  </a:lnTo>
                  <a:lnTo>
                    <a:pt x="4823" y="78604"/>
                  </a:lnTo>
                  <a:cubicBezTo>
                    <a:pt x="10179" y="66524"/>
                    <a:pt x="14337" y="53843"/>
                    <a:pt x="17156" y="40697"/>
                  </a:cubicBezTo>
                  <a:lnTo>
                    <a:pt x="21456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5" name="Forma Livre: Forma 214">
              <a:extLst>
                <a:ext uri="{FF2B5EF4-FFF2-40B4-BE49-F238E27FC236}">
                  <a16:creationId xmlns:a16="http://schemas.microsoft.com/office/drawing/2014/main" id="{6439D925-4CCE-46D4-8BCA-257DEF926263}"/>
                </a:ext>
              </a:extLst>
            </p:cNvPr>
            <p:cNvSpPr/>
            <p:nvPr/>
          </p:nvSpPr>
          <p:spPr>
            <a:xfrm>
              <a:off x="6104746" y="3429137"/>
              <a:ext cx="14471" cy="71959"/>
            </a:xfrm>
            <a:custGeom>
              <a:avLst/>
              <a:gdLst>
                <a:gd name="connsiteX0" fmla="*/ 0 w 14471"/>
                <a:gd name="connsiteY0" fmla="*/ 0 h 71959"/>
                <a:gd name="connsiteX1" fmla="*/ 4300 w 14471"/>
                <a:gd name="connsiteY1" fmla="*/ 40697 h 71959"/>
                <a:gd name="connsiteX2" fmla="*/ 14471 w 14471"/>
                <a:gd name="connsiteY2" fmla="*/ 71959 h 71959"/>
                <a:gd name="connsiteX3" fmla="*/ 14471 w 14471"/>
                <a:gd name="connsiteY3" fmla="*/ 71959 h 71959"/>
                <a:gd name="connsiteX4" fmla="*/ 4300 w 14471"/>
                <a:gd name="connsiteY4" fmla="*/ 40698 h 71959"/>
                <a:gd name="connsiteX5" fmla="*/ 0 w 14471"/>
                <a:gd name="connsiteY5" fmla="*/ 0 h 71959"/>
                <a:gd name="connsiteX6" fmla="*/ 0 w 14471"/>
                <a:gd name="connsiteY6" fmla="*/ 0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1" h="71959">
                  <a:moveTo>
                    <a:pt x="0" y="0"/>
                  </a:moveTo>
                  <a:lnTo>
                    <a:pt x="4300" y="40697"/>
                  </a:lnTo>
                  <a:lnTo>
                    <a:pt x="14471" y="71959"/>
                  </a:lnTo>
                  <a:lnTo>
                    <a:pt x="14471" y="71959"/>
                  </a:lnTo>
                  <a:lnTo>
                    <a:pt x="4300" y="40698"/>
                  </a:lnTo>
                  <a:cubicBezTo>
                    <a:pt x="1481" y="27552"/>
                    <a:pt x="0" y="1394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4" name="Forma Livre: Forma 213">
              <a:extLst>
                <a:ext uri="{FF2B5EF4-FFF2-40B4-BE49-F238E27FC236}">
                  <a16:creationId xmlns:a16="http://schemas.microsoft.com/office/drawing/2014/main" id="{ABDA4973-FA25-41B8-BBB6-BC81389E2706}"/>
                </a:ext>
              </a:extLst>
            </p:cNvPr>
            <p:cNvSpPr/>
            <p:nvPr/>
          </p:nvSpPr>
          <p:spPr>
            <a:xfrm>
              <a:off x="6513577" y="3429137"/>
              <a:ext cx="14471" cy="71959"/>
            </a:xfrm>
            <a:custGeom>
              <a:avLst/>
              <a:gdLst>
                <a:gd name="connsiteX0" fmla="*/ 14471 w 14471"/>
                <a:gd name="connsiteY0" fmla="*/ 0 h 71959"/>
                <a:gd name="connsiteX1" fmla="*/ 14471 w 14471"/>
                <a:gd name="connsiteY1" fmla="*/ 0 h 71959"/>
                <a:gd name="connsiteX2" fmla="*/ 10171 w 14471"/>
                <a:gd name="connsiteY2" fmla="*/ 40698 h 71959"/>
                <a:gd name="connsiteX3" fmla="*/ 1 w 14471"/>
                <a:gd name="connsiteY3" fmla="*/ 71959 h 71959"/>
                <a:gd name="connsiteX4" fmla="*/ 0 w 14471"/>
                <a:gd name="connsiteY4" fmla="*/ 71959 h 71959"/>
                <a:gd name="connsiteX5" fmla="*/ 10171 w 14471"/>
                <a:gd name="connsiteY5" fmla="*/ 40697 h 71959"/>
                <a:gd name="connsiteX6" fmla="*/ 14471 w 14471"/>
                <a:gd name="connsiteY6" fmla="*/ 0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1" h="71959">
                  <a:moveTo>
                    <a:pt x="14471" y="0"/>
                  </a:moveTo>
                  <a:lnTo>
                    <a:pt x="14471" y="0"/>
                  </a:lnTo>
                  <a:cubicBezTo>
                    <a:pt x="14471" y="13941"/>
                    <a:pt x="12991" y="27552"/>
                    <a:pt x="10171" y="40698"/>
                  </a:cubicBezTo>
                  <a:lnTo>
                    <a:pt x="1" y="71959"/>
                  </a:lnTo>
                  <a:lnTo>
                    <a:pt x="0" y="71959"/>
                  </a:lnTo>
                  <a:lnTo>
                    <a:pt x="10171" y="40697"/>
                  </a:lnTo>
                  <a:lnTo>
                    <a:pt x="14471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3" name="Forma Livre: Forma 212">
              <a:extLst>
                <a:ext uri="{FF2B5EF4-FFF2-40B4-BE49-F238E27FC236}">
                  <a16:creationId xmlns:a16="http://schemas.microsoft.com/office/drawing/2014/main" id="{5A6A699A-37EB-4D68-BEC0-40846EE1FF4A}"/>
                </a:ext>
              </a:extLst>
            </p:cNvPr>
            <p:cNvSpPr/>
            <p:nvPr/>
          </p:nvSpPr>
          <p:spPr>
            <a:xfrm>
              <a:off x="2060285" y="3445815"/>
              <a:ext cx="9045" cy="55281"/>
            </a:xfrm>
            <a:custGeom>
              <a:avLst/>
              <a:gdLst>
                <a:gd name="connsiteX0" fmla="*/ 0 w 9045"/>
                <a:gd name="connsiteY0" fmla="*/ 0 h 55281"/>
                <a:gd name="connsiteX1" fmla="*/ 4300 w 9045"/>
                <a:gd name="connsiteY1" fmla="*/ 40697 h 55281"/>
                <a:gd name="connsiteX2" fmla="*/ 9045 w 9045"/>
                <a:gd name="connsiteY2" fmla="*/ 55281 h 55281"/>
                <a:gd name="connsiteX3" fmla="*/ 9045 w 9045"/>
                <a:gd name="connsiteY3" fmla="*/ 55281 h 55281"/>
                <a:gd name="connsiteX4" fmla="*/ 4300 w 9045"/>
                <a:gd name="connsiteY4" fmla="*/ 40698 h 55281"/>
                <a:gd name="connsiteX5" fmla="*/ 0 w 9045"/>
                <a:gd name="connsiteY5" fmla="*/ 0 h 55281"/>
                <a:gd name="connsiteX6" fmla="*/ 0 w 9045"/>
                <a:gd name="connsiteY6" fmla="*/ 0 h 5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5" h="55281">
                  <a:moveTo>
                    <a:pt x="0" y="0"/>
                  </a:moveTo>
                  <a:lnTo>
                    <a:pt x="4300" y="40697"/>
                  </a:lnTo>
                  <a:lnTo>
                    <a:pt x="9045" y="55281"/>
                  </a:lnTo>
                  <a:lnTo>
                    <a:pt x="9045" y="55281"/>
                  </a:lnTo>
                  <a:lnTo>
                    <a:pt x="4300" y="40698"/>
                  </a:lnTo>
                  <a:cubicBezTo>
                    <a:pt x="1481" y="27552"/>
                    <a:pt x="0" y="1394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2" name="Forma Livre: Forma 211">
              <a:extLst>
                <a:ext uri="{FF2B5EF4-FFF2-40B4-BE49-F238E27FC236}">
                  <a16:creationId xmlns:a16="http://schemas.microsoft.com/office/drawing/2014/main" id="{66019EF8-46D6-4BB8-AAD8-B9A13EC3A969}"/>
                </a:ext>
              </a:extLst>
            </p:cNvPr>
            <p:cNvSpPr/>
            <p:nvPr/>
          </p:nvSpPr>
          <p:spPr>
            <a:xfrm>
              <a:off x="2474542" y="3445815"/>
              <a:ext cx="9045" cy="55281"/>
            </a:xfrm>
            <a:custGeom>
              <a:avLst/>
              <a:gdLst>
                <a:gd name="connsiteX0" fmla="*/ 9045 w 9045"/>
                <a:gd name="connsiteY0" fmla="*/ 0 h 55281"/>
                <a:gd name="connsiteX1" fmla="*/ 9045 w 9045"/>
                <a:gd name="connsiteY1" fmla="*/ 0 h 55281"/>
                <a:gd name="connsiteX2" fmla="*/ 4745 w 9045"/>
                <a:gd name="connsiteY2" fmla="*/ 40698 h 55281"/>
                <a:gd name="connsiteX3" fmla="*/ 1 w 9045"/>
                <a:gd name="connsiteY3" fmla="*/ 55281 h 55281"/>
                <a:gd name="connsiteX4" fmla="*/ 0 w 9045"/>
                <a:gd name="connsiteY4" fmla="*/ 55281 h 55281"/>
                <a:gd name="connsiteX5" fmla="*/ 4745 w 9045"/>
                <a:gd name="connsiteY5" fmla="*/ 40697 h 55281"/>
                <a:gd name="connsiteX6" fmla="*/ 9045 w 9045"/>
                <a:gd name="connsiteY6" fmla="*/ 0 h 5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5" h="55281">
                  <a:moveTo>
                    <a:pt x="9045" y="0"/>
                  </a:moveTo>
                  <a:lnTo>
                    <a:pt x="9045" y="0"/>
                  </a:lnTo>
                  <a:cubicBezTo>
                    <a:pt x="9045" y="13941"/>
                    <a:pt x="7565" y="27552"/>
                    <a:pt x="4745" y="40698"/>
                  </a:cubicBezTo>
                  <a:lnTo>
                    <a:pt x="1" y="55281"/>
                  </a:lnTo>
                  <a:lnTo>
                    <a:pt x="0" y="55281"/>
                  </a:lnTo>
                  <a:lnTo>
                    <a:pt x="4745" y="40697"/>
                  </a:lnTo>
                  <a:lnTo>
                    <a:pt x="904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1" name="Forma Livre: Forma 210">
              <a:extLst>
                <a:ext uri="{FF2B5EF4-FFF2-40B4-BE49-F238E27FC236}">
                  <a16:creationId xmlns:a16="http://schemas.microsoft.com/office/drawing/2014/main" id="{098819D9-958A-4E87-B48D-8E3AA904AAD8}"/>
                </a:ext>
              </a:extLst>
            </p:cNvPr>
            <p:cNvSpPr/>
            <p:nvPr/>
          </p:nvSpPr>
          <p:spPr>
            <a:xfrm>
              <a:off x="7849142" y="3445816"/>
              <a:ext cx="9045" cy="55280"/>
            </a:xfrm>
            <a:custGeom>
              <a:avLst/>
              <a:gdLst>
                <a:gd name="connsiteX0" fmla="*/ 0 w 9045"/>
                <a:gd name="connsiteY0" fmla="*/ 0 h 55280"/>
                <a:gd name="connsiteX1" fmla="*/ 4300 w 9045"/>
                <a:gd name="connsiteY1" fmla="*/ 40697 h 55280"/>
                <a:gd name="connsiteX2" fmla="*/ 9045 w 9045"/>
                <a:gd name="connsiteY2" fmla="*/ 55280 h 55280"/>
                <a:gd name="connsiteX3" fmla="*/ 9044 w 9045"/>
                <a:gd name="connsiteY3" fmla="*/ 55280 h 55280"/>
                <a:gd name="connsiteX4" fmla="*/ 4300 w 9045"/>
                <a:gd name="connsiteY4" fmla="*/ 40698 h 55280"/>
                <a:gd name="connsiteX5" fmla="*/ 0 w 9045"/>
                <a:gd name="connsiteY5" fmla="*/ 0 h 55280"/>
                <a:gd name="connsiteX6" fmla="*/ 0 w 9045"/>
                <a:gd name="connsiteY6" fmla="*/ 0 h 5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5" h="55280">
                  <a:moveTo>
                    <a:pt x="0" y="0"/>
                  </a:moveTo>
                  <a:lnTo>
                    <a:pt x="4300" y="40697"/>
                  </a:lnTo>
                  <a:lnTo>
                    <a:pt x="9045" y="55280"/>
                  </a:lnTo>
                  <a:lnTo>
                    <a:pt x="9044" y="55280"/>
                  </a:lnTo>
                  <a:lnTo>
                    <a:pt x="4300" y="40698"/>
                  </a:lnTo>
                  <a:cubicBezTo>
                    <a:pt x="1481" y="27552"/>
                    <a:pt x="0" y="1394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0" name="Forma Livre: Forma 209">
              <a:extLst>
                <a:ext uri="{FF2B5EF4-FFF2-40B4-BE49-F238E27FC236}">
                  <a16:creationId xmlns:a16="http://schemas.microsoft.com/office/drawing/2014/main" id="{0D840210-0E92-477D-B601-1127D110C8AC}"/>
                </a:ext>
              </a:extLst>
            </p:cNvPr>
            <p:cNvSpPr/>
            <p:nvPr/>
          </p:nvSpPr>
          <p:spPr>
            <a:xfrm>
              <a:off x="8263399" y="3445816"/>
              <a:ext cx="9044" cy="55280"/>
            </a:xfrm>
            <a:custGeom>
              <a:avLst/>
              <a:gdLst>
                <a:gd name="connsiteX0" fmla="*/ 9044 w 9044"/>
                <a:gd name="connsiteY0" fmla="*/ 0 h 55280"/>
                <a:gd name="connsiteX1" fmla="*/ 9044 w 9044"/>
                <a:gd name="connsiteY1" fmla="*/ 0 h 55280"/>
                <a:gd name="connsiteX2" fmla="*/ 4744 w 9044"/>
                <a:gd name="connsiteY2" fmla="*/ 40698 h 55280"/>
                <a:gd name="connsiteX3" fmla="*/ 0 w 9044"/>
                <a:gd name="connsiteY3" fmla="*/ 55280 h 55280"/>
                <a:gd name="connsiteX4" fmla="*/ 0 w 9044"/>
                <a:gd name="connsiteY4" fmla="*/ 55280 h 55280"/>
                <a:gd name="connsiteX5" fmla="*/ 4744 w 9044"/>
                <a:gd name="connsiteY5" fmla="*/ 40697 h 55280"/>
                <a:gd name="connsiteX6" fmla="*/ 9044 w 9044"/>
                <a:gd name="connsiteY6" fmla="*/ 0 h 5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4" h="55280">
                  <a:moveTo>
                    <a:pt x="9044" y="0"/>
                  </a:moveTo>
                  <a:lnTo>
                    <a:pt x="9044" y="0"/>
                  </a:lnTo>
                  <a:cubicBezTo>
                    <a:pt x="9044" y="13941"/>
                    <a:pt x="7564" y="27552"/>
                    <a:pt x="4744" y="40698"/>
                  </a:cubicBezTo>
                  <a:lnTo>
                    <a:pt x="0" y="55280"/>
                  </a:lnTo>
                  <a:lnTo>
                    <a:pt x="0" y="55280"/>
                  </a:lnTo>
                  <a:lnTo>
                    <a:pt x="4744" y="40697"/>
                  </a:lnTo>
                  <a:lnTo>
                    <a:pt x="9044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9" name="Forma Livre: Forma 208">
              <a:extLst>
                <a:ext uri="{FF2B5EF4-FFF2-40B4-BE49-F238E27FC236}">
                  <a16:creationId xmlns:a16="http://schemas.microsoft.com/office/drawing/2014/main" id="{9F7C8096-E5CB-45A3-B071-75A5DC2ED23A}"/>
                </a:ext>
              </a:extLst>
            </p:cNvPr>
            <p:cNvSpPr/>
            <p:nvPr/>
          </p:nvSpPr>
          <p:spPr>
            <a:xfrm>
              <a:off x="1188087" y="3447721"/>
              <a:ext cx="8425" cy="53375"/>
            </a:xfrm>
            <a:custGeom>
              <a:avLst/>
              <a:gdLst>
                <a:gd name="connsiteX0" fmla="*/ 0 w 8425"/>
                <a:gd name="connsiteY0" fmla="*/ 0 h 53375"/>
                <a:gd name="connsiteX1" fmla="*/ 4300 w 8425"/>
                <a:gd name="connsiteY1" fmla="*/ 40697 h 53375"/>
                <a:gd name="connsiteX2" fmla="*/ 8425 w 8425"/>
                <a:gd name="connsiteY2" fmla="*/ 53375 h 53375"/>
                <a:gd name="connsiteX3" fmla="*/ 8425 w 8425"/>
                <a:gd name="connsiteY3" fmla="*/ 53375 h 53375"/>
                <a:gd name="connsiteX4" fmla="*/ 4300 w 8425"/>
                <a:gd name="connsiteY4" fmla="*/ 40698 h 53375"/>
                <a:gd name="connsiteX5" fmla="*/ 0 w 8425"/>
                <a:gd name="connsiteY5" fmla="*/ 0 h 53375"/>
                <a:gd name="connsiteX6" fmla="*/ 0 w 8425"/>
                <a:gd name="connsiteY6" fmla="*/ 0 h 5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25" h="53375">
                  <a:moveTo>
                    <a:pt x="0" y="0"/>
                  </a:moveTo>
                  <a:lnTo>
                    <a:pt x="4300" y="40697"/>
                  </a:lnTo>
                  <a:lnTo>
                    <a:pt x="8425" y="53375"/>
                  </a:lnTo>
                  <a:lnTo>
                    <a:pt x="8425" y="53375"/>
                  </a:lnTo>
                  <a:lnTo>
                    <a:pt x="4300" y="40698"/>
                  </a:lnTo>
                  <a:cubicBezTo>
                    <a:pt x="1481" y="27552"/>
                    <a:pt x="0" y="1394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8" name="Forma Livre: Forma 207">
              <a:extLst>
                <a:ext uri="{FF2B5EF4-FFF2-40B4-BE49-F238E27FC236}">
                  <a16:creationId xmlns:a16="http://schemas.microsoft.com/office/drawing/2014/main" id="{71AFECA4-CBAD-473D-88D3-71270C3D1BC4}"/>
                </a:ext>
              </a:extLst>
            </p:cNvPr>
            <p:cNvSpPr/>
            <p:nvPr/>
          </p:nvSpPr>
          <p:spPr>
            <a:xfrm>
              <a:off x="1602964" y="3447721"/>
              <a:ext cx="8425" cy="53375"/>
            </a:xfrm>
            <a:custGeom>
              <a:avLst/>
              <a:gdLst>
                <a:gd name="connsiteX0" fmla="*/ 8425 w 8425"/>
                <a:gd name="connsiteY0" fmla="*/ 0 h 53375"/>
                <a:gd name="connsiteX1" fmla="*/ 8425 w 8425"/>
                <a:gd name="connsiteY1" fmla="*/ 0 h 53375"/>
                <a:gd name="connsiteX2" fmla="*/ 4125 w 8425"/>
                <a:gd name="connsiteY2" fmla="*/ 40698 h 53375"/>
                <a:gd name="connsiteX3" fmla="*/ 1 w 8425"/>
                <a:gd name="connsiteY3" fmla="*/ 53375 h 53375"/>
                <a:gd name="connsiteX4" fmla="*/ 0 w 8425"/>
                <a:gd name="connsiteY4" fmla="*/ 53375 h 53375"/>
                <a:gd name="connsiteX5" fmla="*/ 4125 w 8425"/>
                <a:gd name="connsiteY5" fmla="*/ 40697 h 53375"/>
                <a:gd name="connsiteX6" fmla="*/ 8425 w 8425"/>
                <a:gd name="connsiteY6" fmla="*/ 0 h 5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25" h="53375">
                  <a:moveTo>
                    <a:pt x="8425" y="0"/>
                  </a:moveTo>
                  <a:lnTo>
                    <a:pt x="8425" y="0"/>
                  </a:lnTo>
                  <a:cubicBezTo>
                    <a:pt x="8425" y="13941"/>
                    <a:pt x="6944" y="27552"/>
                    <a:pt x="4125" y="40698"/>
                  </a:cubicBezTo>
                  <a:lnTo>
                    <a:pt x="1" y="53375"/>
                  </a:lnTo>
                  <a:lnTo>
                    <a:pt x="0" y="53375"/>
                  </a:lnTo>
                  <a:lnTo>
                    <a:pt x="4125" y="40697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6" name="Forma Livre: Forma 205">
              <a:extLst>
                <a:ext uri="{FF2B5EF4-FFF2-40B4-BE49-F238E27FC236}">
                  <a16:creationId xmlns:a16="http://schemas.microsoft.com/office/drawing/2014/main" id="{5E754645-B13C-4BF8-BDCA-ECC507ADCA49}"/>
                </a:ext>
              </a:extLst>
            </p:cNvPr>
            <p:cNvSpPr/>
            <p:nvPr/>
          </p:nvSpPr>
          <p:spPr>
            <a:xfrm>
              <a:off x="1060615" y="3501096"/>
              <a:ext cx="678244" cy="281573"/>
            </a:xfrm>
            <a:custGeom>
              <a:avLst/>
              <a:gdLst>
                <a:gd name="connsiteX0" fmla="*/ 0 w 678244"/>
                <a:gd name="connsiteY0" fmla="*/ 0 h 281573"/>
                <a:gd name="connsiteX1" fmla="*/ 135896 w 678244"/>
                <a:gd name="connsiteY1" fmla="*/ 0 h 281573"/>
                <a:gd name="connsiteX2" fmla="*/ 144104 w 678244"/>
                <a:gd name="connsiteY2" fmla="*/ 25230 h 281573"/>
                <a:gd name="connsiteX3" fmla="*/ 151923 w 678244"/>
                <a:gd name="connsiteY3" fmla="*/ 36295 h 281573"/>
                <a:gd name="connsiteX4" fmla="*/ 178179 w 678244"/>
                <a:gd name="connsiteY4" fmla="*/ 73452 h 281573"/>
                <a:gd name="connsiteX5" fmla="*/ 189462 w 678244"/>
                <a:gd name="connsiteY5" fmla="*/ 89419 h 281573"/>
                <a:gd name="connsiteX6" fmla="*/ 197163 w 678244"/>
                <a:gd name="connsiteY6" fmla="*/ 94373 h 281573"/>
                <a:gd name="connsiteX7" fmla="*/ 239569 w 678244"/>
                <a:gd name="connsiteY7" fmla="*/ 121652 h 281573"/>
                <a:gd name="connsiteX8" fmla="*/ 256738 w 678244"/>
                <a:gd name="connsiteY8" fmla="*/ 132696 h 281573"/>
                <a:gd name="connsiteX9" fmla="*/ 263290 w 678244"/>
                <a:gd name="connsiteY9" fmla="*/ 134637 h 281573"/>
                <a:gd name="connsiteX10" fmla="*/ 272362 w 678244"/>
                <a:gd name="connsiteY10" fmla="*/ 137324 h 281573"/>
                <a:gd name="connsiteX11" fmla="*/ 296467 w 678244"/>
                <a:gd name="connsiteY11" fmla="*/ 144463 h 281573"/>
                <a:gd name="connsiteX12" fmla="*/ 339122 w 678244"/>
                <a:gd name="connsiteY12" fmla="*/ 148566 h 281573"/>
                <a:gd name="connsiteX13" fmla="*/ 381777 w 678244"/>
                <a:gd name="connsiteY13" fmla="*/ 144463 h 281573"/>
                <a:gd name="connsiteX14" fmla="*/ 405882 w 678244"/>
                <a:gd name="connsiteY14" fmla="*/ 137324 h 281573"/>
                <a:gd name="connsiteX15" fmla="*/ 414954 w 678244"/>
                <a:gd name="connsiteY15" fmla="*/ 134637 h 281573"/>
                <a:gd name="connsiteX16" fmla="*/ 421506 w 678244"/>
                <a:gd name="connsiteY16" fmla="*/ 132696 h 281573"/>
                <a:gd name="connsiteX17" fmla="*/ 438672 w 678244"/>
                <a:gd name="connsiteY17" fmla="*/ 121653 h 281573"/>
                <a:gd name="connsiteX18" fmla="*/ 481084 w 678244"/>
                <a:gd name="connsiteY18" fmla="*/ 94371 h 281573"/>
                <a:gd name="connsiteX19" fmla="*/ 488782 w 678244"/>
                <a:gd name="connsiteY19" fmla="*/ 89419 h 281573"/>
                <a:gd name="connsiteX20" fmla="*/ 500062 w 678244"/>
                <a:gd name="connsiteY20" fmla="*/ 73457 h 281573"/>
                <a:gd name="connsiteX21" fmla="*/ 526323 w 678244"/>
                <a:gd name="connsiteY21" fmla="*/ 36293 h 281573"/>
                <a:gd name="connsiteX22" fmla="*/ 534140 w 678244"/>
                <a:gd name="connsiteY22" fmla="*/ 25230 h 281573"/>
                <a:gd name="connsiteX23" fmla="*/ 542349 w 678244"/>
                <a:gd name="connsiteY23" fmla="*/ 0 h 281573"/>
                <a:gd name="connsiteX24" fmla="*/ 678244 w 678244"/>
                <a:gd name="connsiteY24" fmla="*/ 0 h 281573"/>
                <a:gd name="connsiteX25" fmla="*/ 676779 w 678244"/>
                <a:gd name="connsiteY25" fmla="*/ 14127 h 281573"/>
                <a:gd name="connsiteX26" fmla="*/ 339122 w 678244"/>
                <a:gd name="connsiteY26" fmla="*/ 281573 h 281573"/>
                <a:gd name="connsiteX27" fmla="*/ 1465 w 678244"/>
                <a:gd name="connsiteY27" fmla="*/ 14127 h 281573"/>
                <a:gd name="connsiteX28" fmla="*/ 0 w 678244"/>
                <a:gd name="connsiteY28" fmla="*/ 0 h 28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8244" h="281573">
                  <a:moveTo>
                    <a:pt x="0" y="0"/>
                  </a:moveTo>
                  <a:lnTo>
                    <a:pt x="135896" y="0"/>
                  </a:lnTo>
                  <a:lnTo>
                    <a:pt x="144104" y="25230"/>
                  </a:lnTo>
                  <a:lnTo>
                    <a:pt x="151923" y="36295"/>
                  </a:lnTo>
                  <a:lnTo>
                    <a:pt x="178179" y="73452"/>
                  </a:lnTo>
                  <a:lnTo>
                    <a:pt x="189462" y="89419"/>
                  </a:lnTo>
                  <a:lnTo>
                    <a:pt x="197163" y="94373"/>
                  </a:lnTo>
                  <a:lnTo>
                    <a:pt x="239569" y="121652"/>
                  </a:lnTo>
                  <a:lnTo>
                    <a:pt x="256738" y="132696"/>
                  </a:lnTo>
                  <a:lnTo>
                    <a:pt x="263290" y="134637"/>
                  </a:lnTo>
                  <a:lnTo>
                    <a:pt x="272362" y="137324"/>
                  </a:lnTo>
                  <a:lnTo>
                    <a:pt x="296467" y="144463"/>
                  </a:lnTo>
                  <a:cubicBezTo>
                    <a:pt x="310245" y="147153"/>
                    <a:pt x="324511" y="148566"/>
                    <a:pt x="339122" y="148566"/>
                  </a:cubicBezTo>
                  <a:cubicBezTo>
                    <a:pt x="353734" y="148566"/>
                    <a:pt x="367999" y="147153"/>
                    <a:pt x="381777" y="144463"/>
                  </a:cubicBezTo>
                  <a:lnTo>
                    <a:pt x="405882" y="137324"/>
                  </a:lnTo>
                  <a:lnTo>
                    <a:pt x="414954" y="134637"/>
                  </a:lnTo>
                  <a:lnTo>
                    <a:pt x="421506" y="132696"/>
                  </a:lnTo>
                  <a:lnTo>
                    <a:pt x="438672" y="121653"/>
                  </a:lnTo>
                  <a:lnTo>
                    <a:pt x="481084" y="94371"/>
                  </a:lnTo>
                  <a:lnTo>
                    <a:pt x="488782" y="89419"/>
                  </a:lnTo>
                  <a:lnTo>
                    <a:pt x="500062" y="73457"/>
                  </a:lnTo>
                  <a:lnTo>
                    <a:pt x="526323" y="36293"/>
                  </a:lnTo>
                  <a:lnTo>
                    <a:pt x="534140" y="25230"/>
                  </a:lnTo>
                  <a:lnTo>
                    <a:pt x="542349" y="0"/>
                  </a:lnTo>
                  <a:lnTo>
                    <a:pt x="678244" y="0"/>
                  </a:lnTo>
                  <a:lnTo>
                    <a:pt x="676779" y="14127"/>
                  </a:lnTo>
                  <a:cubicBezTo>
                    <a:pt x="644641" y="166758"/>
                    <a:pt x="505678" y="281573"/>
                    <a:pt x="339122" y="281573"/>
                  </a:cubicBezTo>
                  <a:cubicBezTo>
                    <a:pt x="172566" y="281573"/>
                    <a:pt x="33603" y="166758"/>
                    <a:pt x="1465" y="14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4" name="Forma Livre: Forma 203">
              <a:extLst>
                <a:ext uri="{FF2B5EF4-FFF2-40B4-BE49-F238E27FC236}">
                  <a16:creationId xmlns:a16="http://schemas.microsoft.com/office/drawing/2014/main" id="{3C54746E-5DF3-4C36-B710-B3EFC023BD37}"/>
                </a:ext>
              </a:extLst>
            </p:cNvPr>
            <p:cNvSpPr/>
            <p:nvPr/>
          </p:nvSpPr>
          <p:spPr>
            <a:xfrm>
              <a:off x="1933010" y="3501096"/>
              <a:ext cx="677850" cy="279667"/>
            </a:xfrm>
            <a:custGeom>
              <a:avLst/>
              <a:gdLst>
                <a:gd name="connsiteX0" fmla="*/ 0 w 677850"/>
                <a:gd name="connsiteY0" fmla="*/ 0 h 279667"/>
                <a:gd name="connsiteX1" fmla="*/ 136319 w 677850"/>
                <a:gd name="connsiteY1" fmla="*/ 0 h 279667"/>
                <a:gd name="connsiteX2" fmla="*/ 143907 w 677850"/>
                <a:gd name="connsiteY2" fmla="*/ 23324 h 279667"/>
                <a:gd name="connsiteX3" fmla="*/ 151726 w 677850"/>
                <a:gd name="connsiteY3" fmla="*/ 34389 h 279667"/>
                <a:gd name="connsiteX4" fmla="*/ 177982 w 677850"/>
                <a:gd name="connsiteY4" fmla="*/ 71546 h 279667"/>
                <a:gd name="connsiteX5" fmla="*/ 189265 w 677850"/>
                <a:gd name="connsiteY5" fmla="*/ 87513 h 279667"/>
                <a:gd name="connsiteX6" fmla="*/ 196966 w 677850"/>
                <a:gd name="connsiteY6" fmla="*/ 92467 h 279667"/>
                <a:gd name="connsiteX7" fmla="*/ 239372 w 677850"/>
                <a:gd name="connsiteY7" fmla="*/ 119746 h 279667"/>
                <a:gd name="connsiteX8" fmla="*/ 256541 w 677850"/>
                <a:gd name="connsiteY8" fmla="*/ 130790 h 279667"/>
                <a:gd name="connsiteX9" fmla="*/ 263093 w 677850"/>
                <a:gd name="connsiteY9" fmla="*/ 132731 h 279667"/>
                <a:gd name="connsiteX10" fmla="*/ 272165 w 677850"/>
                <a:gd name="connsiteY10" fmla="*/ 135418 h 279667"/>
                <a:gd name="connsiteX11" fmla="*/ 296270 w 677850"/>
                <a:gd name="connsiteY11" fmla="*/ 142557 h 279667"/>
                <a:gd name="connsiteX12" fmla="*/ 338925 w 677850"/>
                <a:gd name="connsiteY12" fmla="*/ 146660 h 279667"/>
                <a:gd name="connsiteX13" fmla="*/ 381580 w 677850"/>
                <a:gd name="connsiteY13" fmla="*/ 142557 h 279667"/>
                <a:gd name="connsiteX14" fmla="*/ 405685 w 677850"/>
                <a:gd name="connsiteY14" fmla="*/ 135418 h 279667"/>
                <a:gd name="connsiteX15" fmla="*/ 414757 w 677850"/>
                <a:gd name="connsiteY15" fmla="*/ 132731 h 279667"/>
                <a:gd name="connsiteX16" fmla="*/ 421309 w 677850"/>
                <a:gd name="connsiteY16" fmla="*/ 130790 h 279667"/>
                <a:gd name="connsiteX17" fmla="*/ 438476 w 677850"/>
                <a:gd name="connsiteY17" fmla="*/ 119747 h 279667"/>
                <a:gd name="connsiteX18" fmla="*/ 480887 w 677850"/>
                <a:gd name="connsiteY18" fmla="*/ 92465 h 279667"/>
                <a:gd name="connsiteX19" fmla="*/ 488585 w 677850"/>
                <a:gd name="connsiteY19" fmla="*/ 87513 h 279667"/>
                <a:gd name="connsiteX20" fmla="*/ 499865 w 677850"/>
                <a:gd name="connsiteY20" fmla="*/ 71551 h 279667"/>
                <a:gd name="connsiteX21" fmla="*/ 526126 w 677850"/>
                <a:gd name="connsiteY21" fmla="*/ 34387 h 279667"/>
                <a:gd name="connsiteX22" fmla="*/ 533943 w 677850"/>
                <a:gd name="connsiteY22" fmla="*/ 23324 h 279667"/>
                <a:gd name="connsiteX23" fmla="*/ 541532 w 677850"/>
                <a:gd name="connsiteY23" fmla="*/ 0 h 279667"/>
                <a:gd name="connsiteX24" fmla="*/ 677850 w 677850"/>
                <a:gd name="connsiteY24" fmla="*/ 0 h 279667"/>
                <a:gd name="connsiteX25" fmla="*/ 676582 w 677850"/>
                <a:gd name="connsiteY25" fmla="*/ 12221 h 279667"/>
                <a:gd name="connsiteX26" fmla="*/ 338925 w 677850"/>
                <a:gd name="connsiteY26" fmla="*/ 279667 h 279667"/>
                <a:gd name="connsiteX27" fmla="*/ 1268 w 677850"/>
                <a:gd name="connsiteY27" fmla="*/ 12221 h 279667"/>
                <a:gd name="connsiteX28" fmla="*/ 0 w 677850"/>
                <a:gd name="connsiteY28" fmla="*/ 0 h 27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7850" h="279667">
                  <a:moveTo>
                    <a:pt x="0" y="0"/>
                  </a:moveTo>
                  <a:lnTo>
                    <a:pt x="136319" y="0"/>
                  </a:lnTo>
                  <a:lnTo>
                    <a:pt x="143907" y="23324"/>
                  </a:lnTo>
                  <a:lnTo>
                    <a:pt x="151726" y="34389"/>
                  </a:lnTo>
                  <a:lnTo>
                    <a:pt x="177982" y="71546"/>
                  </a:lnTo>
                  <a:lnTo>
                    <a:pt x="189265" y="87513"/>
                  </a:lnTo>
                  <a:lnTo>
                    <a:pt x="196966" y="92467"/>
                  </a:lnTo>
                  <a:lnTo>
                    <a:pt x="239372" y="119746"/>
                  </a:lnTo>
                  <a:lnTo>
                    <a:pt x="256541" y="130790"/>
                  </a:lnTo>
                  <a:lnTo>
                    <a:pt x="263093" y="132731"/>
                  </a:lnTo>
                  <a:lnTo>
                    <a:pt x="272165" y="135418"/>
                  </a:lnTo>
                  <a:lnTo>
                    <a:pt x="296270" y="142557"/>
                  </a:lnTo>
                  <a:cubicBezTo>
                    <a:pt x="310048" y="145247"/>
                    <a:pt x="324314" y="146660"/>
                    <a:pt x="338925" y="146660"/>
                  </a:cubicBezTo>
                  <a:cubicBezTo>
                    <a:pt x="353537" y="146660"/>
                    <a:pt x="367802" y="145247"/>
                    <a:pt x="381580" y="142557"/>
                  </a:cubicBezTo>
                  <a:lnTo>
                    <a:pt x="405685" y="135418"/>
                  </a:lnTo>
                  <a:lnTo>
                    <a:pt x="414757" y="132731"/>
                  </a:lnTo>
                  <a:lnTo>
                    <a:pt x="421309" y="130790"/>
                  </a:lnTo>
                  <a:lnTo>
                    <a:pt x="438476" y="119747"/>
                  </a:lnTo>
                  <a:lnTo>
                    <a:pt x="480887" y="92465"/>
                  </a:lnTo>
                  <a:lnTo>
                    <a:pt x="488585" y="87513"/>
                  </a:lnTo>
                  <a:lnTo>
                    <a:pt x="499865" y="71551"/>
                  </a:lnTo>
                  <a:lnTo>
                    <a:pt x="526126" y="34387"/>
                  </a:lnTo>
                  <a:lnTo>
                    <a:pt x="533943" y="23324"/>
                  </a:lnTo>
                  <a:lnTo>
                    <a:pt x="541532" y="0"/>
                  </a:lnTo>
                  <a:lnTo>
                    <a:pt x="677850" y="0"/>
                  </a:lnTo>
                  <a:lnTo>
                    <a:pt x="676582" y="12221"/>
                  </a:lnTo>
                  <a:cubicBezTo>
                    <a:pt x="644444" y="164852"/>
                    <a:pt x="505481" y="279667"/>
                    <a:pt x="338925" y="279667"/>
                  </a:cubicBezTo>
                  <a:cubicBezTo>
                    <a:pt x="172369" y="279667"/>
                    <a:pt x="33406" y="164852"/>
                    <a:pt x="1268" y="122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2" name="Forma Livre: Forma 201">
              <a:extLst>
                <a:ext uri="{FF2B5EF4-FFF2-40B4-BE49-F238E27FC236}">
                  <a16:creationId xmlns:a16="http://schemas.microsoft.com/office/drawing/2014/main" id="{84C35899-C69B-43D1-8FA4-A1493EBA34F7}"/>
                </a:ext>
              </a:extLst>
            </p:cNvPr>
            <p:cNvSpPr/>
            <p:nvPr/>
          </p:nvSpPr>
          <p:spPr>
            <a:xfrm>
              <a:off x="2812204" y="3501096"/>
              <a:ext cx="663859" cy="249515"/>
            </a:xfrm>
            <a:custGeom>
              <a:avLst/>
              <a:gdLst>
                <a:gd name="connsiteX0" fmla="*/ 0 w 663859"/>
                <a:gd name="connsiteY0" fmla="*/ 0 h 249515"/>
                <a:gd name="connsiteX1" fmla="*/ 141736 w 663859"/>
                <a:gd name="connsiteY1" fmla="*/ 0 h 249515"/>
                <a:gd name="connsiteX2" fmla="*/ 144730 w 663859"/>
                <a:gd name="connsiteY2" fmla="*/ 4237 h 249515"/>
                <a:gd name="connsiteX3" fmla="*/ 170986 w 663859"/>
                <a:gd name="connsiteY3" fmla="*/ 41394 h 249515"/>
                <a:gd name="connsiteX4" fmla="*/ 182269 w 663859"/>
                <a:gd name="connsiteY4" fmla="*/ 57361 h 249515"/>
                <a:gd name="connsiteX5" fmla="*/ 189970 w 663859"/>
                <a:gd name="connsiteY5" fmla="*/ 62315 h 249515"/>
                <a:gd name="connsiteX6" fmla="*/ 232376 w 663859"/>
                <a:gd name="connsiteY6" fmla="*/ 89594 h 249515"/>
                <a:gd name="connsiteX7" fmla="*/ 249545 w 663859"/>
                <a:gd name="connsiteY7" fmla="*/ 100638 h 249515"/>
                <a:gd name="connsiteX8" fmla="*/ 256097 w 663859"/>
                <a:gd name="connsiteY8" fmla="*/ 102579 h 249515"/>
                <a:gd name="connsiteX9" fmla="*/ 265169 w 663859"/>
                <a:gd name="connsiteY9" fmla="*/ 105266 h 249515"/>
                <a:gd name="connsiteX10" fmla="*/ 289274 w 663859"/>
                <a:gd name="connsiteY10" fmla="*/ 112405 h 249515"/>
                <a:gd name="connsiteX11" fmla="*/ 331929 w 663859"/>
                <a:gd name="connsiteY11" fmla="*/ 116508 h 249515"/>
                <a:gd name="connsiteX12" fmla="*/ 374584 w 663859"/>
                <a:gd name="connsiteY12" fmla="*/ 112405 h 249515"/>
                <a:gd name="connsiteX13" fmla="*/ 398689 w 663859"/>
                <a:gd name="connsiteY13" fmla="*/ 105266 h 249515"/>
                <a:gd name="connsiteX14" fmla="*/ 407761 w 663859"/>
                <a:gd name="connsiteY14" fmla="*/ 102579 h 249515"/>
                <a:gd name="connsiteX15" fmla="*/ 414313 w 663859"/>
                <a:gd name="connsiteY15" fmla="*/ 100638 h 249515"/>
                <a:gd name="connsiteX16" fmla="*/ 431480 w 663859"/>
                <a:gd name="connsiteY16" fmla="*/ 89595 h 249515"/>
                <a:gd name="connsiteX17" fmla="*/ 473891 w 663859"/>
                <a:gd name="connsiteY17" fmla="*/ 62313 h 249515"/>
                <a:gd name="connsiteX18" fmla="*/ 481589 w 663859"/>
                <a:gd name="connsiteY18" fmla="*/ 57361 h 249515"/>
                <a:gd name="connsiteX19" fmla="*/ 492869 w 663859"/>
                <a:gd name="connsiteY19" fmla="*/ 41399 h 249515"/>
                <a:gd name="connsiteX20" fmla="*/ 519130 w 663859"/>
                <a:gd name="connsiteY20" fmla="*/ 4235 h 249515"/>
                <a:gd name="connsiteX21" fmla="*/ 522122 w 663859"/>
                <a:gd name="connsiteY21" fmla="*/ 0 h 249515"/>
                <a:gd name="connsiteX22" fmla="*/ 663859 w 663859"/>
                <a:gd name="connsiteY22" fmla="*/ 0 h 249515"/>
                <a:gd name="connsiteX23" fmla="*/ 649503 w 663859"/>
                <a:gd name="connsiteY23" fmla="*/ 44943 h 249515"/>
                <a:gd name="connsiteX24" fmla="*/ 331929 w 663859"/>
                <a:gd name="connsiteY24" fmla="*/ 249515 h 249515"/>
                <a:gd name="connsiteX25" fmla="*/ 14355 w 663859"/>
                <a:gd name="connsiteY25" fmla="*/ 44943 h 249515"/>
                <a:gd name="connsiteX26" fmla="*/ 0 w 663859"/>
                <a:gd name="connsiteY26" fmla="*/ 0 h 2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3859" h="249515">
                  <a:moveTo>
                    <a:pt x="0" y="0"/>
                  </a:moveTo>
                  <a:lnTo>
                    <a:pt x="141736" y="0"/>
                  </a:lnTo>
                  <a:lnTo>
                    <a:pt x="144730" y="4237"/>
                  </a:lnTo>
                  <a:lnTo>
                    <a:pt x="170986" y="41394"/>
                  </a:lnTo>
                  <a:lnTo>
                    <a:pt x="182269" y="57361"/>
                  </a:lnTo>
                  <a:lnTo>
                    <a:pt x="189970" y="62315"/>
                  </a:lnTo>
                  <a:lnTo>
                    <a:pt x="232376" y="89594"/>
                  </a:lnTo>
                  <a:lnTo>
                    <a:pt x="249545" y="100638"/>
                  </a:lnTo>
                  <a:lnTo>
                    <a:pt x="256097" y="102579"/>
                  </a:lnTo>
                  <a:lnTo>
                    <a:pt x="265169" y="105266"/>
                  </a:lnTo>
                  <a:lnTo>
                    <a:pt x="289274" y="112405"/>
                  </a:lnTo>
                  <a:cubicBezTo>
                    <a:pt x="303052" y="115095"/>
                    <a:pt x="317318" y="116508"/>
                    <a:pt x="331929" y="116508"/>
                  </a:cubicBezTo>
                  <a:cubicBezTo>
                    <a:pt x="346541" y="116508"/>
                    <a:pt x="360806" y="115095"/>
                    <a:pt x="374584" y="112405"/>
                  </a:cubicBezTo>
                  <a:lnTo>
                    <a:pt x="398689" y="105266"/>
                  </a:lnTo>
                  <a:lnTo>
                    <a:pt x="407761" y="102579"/>
                  </a:lnTo>
                  <a:lnTo>
                    <a:pt x="414313" y="100638"/>
                  </a:lnTo>
                  <a:lnTo>
                    <a:pt x="431480" y="89595"/>
                  </a:lnTo>
                  <a:lnTo>
                    <a:pt x="473891" y="62313"/>
                  </a:lnTo>
                  <a:lnTo>
                    <a:pt x="481589" y="57361"/>
                  </a:lnTo>
                  <a:lnTo>
                    <a:pt x="492869" y="41399"/>
                  </a:lnTo>
                  <a:lnTo>
                    <a:pt x="519130" y="4235"/>
                  </a:lnTo>
                  <a:lnTo>
                    <a:pt x="522122" y="0"/>
                  </a:lnTo>
                  <a:lnTo>
                    <a:pt x="663859" y="0"/>
                  </a:lnTo>
                  <a:lnTo>
                    <a:pt x="649503" y="44943"/>
                  </a:lnTo>
                  <a:cubicBezTo>
                    <a:pt x="597181" y="165162"/>
                    <a:pt x="474692" y="249515"/>
                    <a:pt x="331929" y="249515"/>
                  </a:cubicBezTo>
                  <a:cubicBezTo>
                    <a:pt x="189167" y="249515"/>
                    <a:pt x="66677" y="165162"/>
                    <a:pt x="14355" y="449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98" name="Forma Livre: Forma 197">
              <a:extLst>
                <a:ext uri="{FF2B5EF4-FFF2-40B4-BE49-F238E27FC236}">
                  <a16:creationId xmlns:a16="http://schemas.microsoft.com/office/drawing/2014/main" id="{F6726FD2-4481-4823-A881-983BFCFF7B17}"/>
                </a:ext>
              </a:extLst>
            </p:cNvPr>
            <p:cNvSpPr/>
            <p:nvPr/>
          </p:nvSpPr>
          <p:spPr>
            <a:xfrm>
              <a:off x="5112268" y="3501096"/>
              <a:ext cx="663861" cy="249518"/>
            </a:xfrm>
            <a:custGeom>
              <a:avLst/>
              <a:gdLst>
                <a:gd name="connsiteX0" fmla="*/ 0 w 663861"/>
                <a:gd name="connsiteY0" fmla="*/ 0 h 249518"/>
                <a:gd name="connsiteX1" fmla="*/ 141735 w 663861"/>
                <a:gd name="connsiteY1" fmla="*/ 0 h 249518"/>
                <a:gd name="connsiteX2" fmla="*/ 144731 w 663861"/>
                <a:gd name="connsiteY2" fmla="*/ 4240 h 249518"/>
                <a:gd name="connsiteX3" fmla="*/ 170987 w 663861"/>
                <a:gd name="connsiteY3" fmla="*/ 41397 h 249518"/>
                <a:gd name="connsiteX4" fmla="*/ 182270 w 663861"/>
                <a:gd name="connsiteY4" fmla="*/ 57364 h 249518"/>
                <a:gd name="connsiteX5" fmla="*/ 189971 w 663861"/>
                <a:gd name="connsiteY5" fmla="*/ 62318 h 249518"/>
                <a:gd name="connsiteX6" fmla="*/ 232377 w 663861"/>
                <a:gd name="connsiteY6" fmla="*/ 89597 h 249518"/>
                <a:gd name="connsiteX7" fmla="*/ 249546 w 663861"/>
                <a:gd name="connsiteY7" fmla="*/ 100641 h 249518"/>
                <a:gd name="connsiteX8" fmla="*/ 256099 w 663861"/>
                <a:gd name="connsiteY8" fmla="*/ 102582 h 249518"/>
                <a:gd name="connsiteX9" fmla="*/ 265170 w 663861"/>
                <a:gd name="connsiteY9" fmla="*/ 105269 h 249518"/>
                <a:gd name="connsiteX10" fmla="*/ 289275 w 663861"/>
                <a:gd name="connsiteY10" fmla="*/ 112408 h 249518"/>
                <a:gd name="connsiteX11" fmla="*/ 331930 w 663861"/>
                <a:gd name="connsiteY11" fmla="*/ 116511 h 249518"/>
                <a:gd name="connsiteX12" fmla="*/ 374585 w 663861"/>
                <a:gd name="connsiteY12" fmla="*/ 112408 h 249518"/>
                <a:gd name="connsiteX13" fmla="*/ 398691 w 663861"/>
                <a:gd name="connsiteY13" fmla="*/ 105269 h 249518"/>
                <a:gd name="connsiteX14" fmla="*/ 407762 w 663861"/>
                <a:gd name="connsiteY14" fmla="*/ 102582 h 249518"/>
                <a:gd name="connsiteX15" fmla="*/ 414314 w 663861"/>
                <a:gd name="connsiteY15" fmla="*/ 100641 h 249518"/>
                <a:gd name="connsiteX16" fmla="*/ 431481 w 663861"/>
                <a:gd name="connsiteY16" fmla="*/ 89598 h 249518"/>
                <a:gd name="connsiteX17" fmla="*/ 473892 w 663861"/>
                <a:gd name="connsiteY17" fmla="*/ 62316 h 249518"/>
                <a:gd name="connsiteX18" fmla="*/ 481590 w 663861"/>
                <a:gd name="connsiteY18" fmla="*/ 57364 h 249518"/>
                <a:gd name="connsiteX19" fmla="*/ 492870 w 663861"/>
                <a:gd name="connsiteY19" fmla="*/ 41402 h 249518"/>
                <a:gd name="connsiteX20" fmla="*/ 519131 w 663861"/>
                <a:gd name="connsiteY20" fmla="*/ 4238 h 249518"/>
                <a:gd name="connsiteX21" fmla="*/ 522125 w 663861"/>
                <a:gd name="connsiteY21" fmla="*/ 0 h 249518"/>
                <a:gd name="connsiteX22" fmla="*/ 663861 w 663861"/>
                <a:gd name="connsiteY22" fmla="*/ 0 h 249518"/>
                <a:gd name="connsiteX23" fmla="*/ 649504 w 663861"/>
                <a:gd name="connsiteY23" fmla="*/ 44946 h 249518"/>
                <a:gd name="connsiteX24" fmla="*/ 331930 w 663861"/>
                <a:gd name="connsiteY24" fmla="*/ 249518 h 249518"/>
                <a:gd name="connsiteX25" fmla="*/ 14356 w 663861"/>
                <a:gd name="connsiteY25" fmla="*/ 44946 h 249518"/>
                <a:gd name="connsiteX26" fmla="*/ 0 w 663861"/>
                <a:gd name="connsiteY26" fmla="*/ 0 h 24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3861" h="249518">
                  <a:moveTo>
                    <a:pt x="0" y="0"/>
                  </a:moveTo>
                  <a:lnTo>
                    <a:pt x="141735" y="0"/>
                  </a:lnTo>
                  <a:lnTo>
                    <a:pt x="144731" y="4240"/>
                  </a:lnTo>
                  <a:lnTo>
                    <a:pt x="170987" y="41397"/>
                  </a:lnTo>
                  <a:lnTo>
                    <a:pt x="182270" y="57364"/>
                  </a:lnTo>
                  <a:lnTo>
                    <a:pt x="189971" y="62318"/>
                  </a:lnTo>
                  <a:lnTo>
                    <a:pt x="232377" y="89597"/>
                  </a:lnTo>
                  <a:lnTo>
                    <a:pt x="249546" y="100641"/>
                  </a:lnTo>
                  <a:lnTo>
                    <a:pt x="256099" y="102582"/>
                  </a:lnTo>
                  <a:lnTo>
                    <a:pt x="265170" y="105269"/>
                  </a:lnTo>
                  <a:lnTo>
                    <a:pt x="289275" y="112408"/>
                  </a:lnTo>
                  <a:cubicBezTo>
                    <a:pt x="303053" y="115098"/>
                    <a:pt x="317319" y="116511"/>
                    <a:pt x="331930" y="116511"/>
                  </a:cubicBezTo>
                  <a:cubicBezTo>
                    <a:pt x="346542" y="116511"/>
                    <a:pt x="360807" y="115098"/>
                    <a:pt x="374585" y="112408"/>
                  </a:cubicBezTo>
                  <a:lnTo>
                    <a:pt x="398691" y="105269"/>
                  </a:lnTo>
                  <a:lnTo>
                    <a:pt x="407762" y="102582"/>
                  </a:lnTo>
                  <a:lnTo>
                    <a:pt x="414314" y="100641"/>
                  </a:lnTo>
                  <a:lnTo>
                    <a:pt x="431481" y="89598"/>
                  </a:lnTo>
                  <a:lnTo>
                    <a:pt x="473892" y="62316"/>
                  </a:lnTo>
                  <a:lnTo>
                    <a:pt x="481590" y="57364"/>
                  </a:lnTo>
                  <a:lnTo>
                    <a:pt x="492870" y="41402"/>
                  </a:lnTo>
                  <a:lnTo>
                    <a:pt x="519131" y="4238"/>
                  </a:lnTo>
                  <a:lnTo>
                    <a:pt x="522125" y="0"/>
                  </a:lnTo>
                  <a:lnTo>
                    <a:pt x="663861" y="0"/>
                  </a:lnTo>
                  <a:lnTo>
                    <a:pt x="649504" y="44946"/>
                  </a:lnTo>
                  <a:cubicBezTo>
                    <a:pt x="597182" y="165165"/>
                    <a:pt x="474693" y="249518"/>
                    <a:pt x="331930" y="249518"/>
                  </a:cubicBezTo>
                  <a:cubicBezTo>
                    <a:pt x="189168" y="249518"/>
                    <a:pt x="66678" y="165165"/>
                    <a:pt x="14356" y="449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96" name="Forma Livre: Forma 195">
              <a:extLst>
                <a:ext uri="{FF2B5EF4-FFF2-40B4-BE49-F238E27FC236}">
                  <a16:creationId xmlns:a16="http://schemas.microsoft.com/office/drawing/2014/main" id="{499EACBE-2BD7-45F3-ADAB-084C986B42BC}"/>
                </a:ext>
              </a:extLst>
            </p:cNvPr>
            <p:cNvSpPr/>
            <p:nvPr/>
          </p:nvSpPr>
          <p:spPr>
            <a:xfrm>
              <a:off x="5980163" y="3501096"/>
              <a:ext cx="672467" cy="262989"/>
            </a:xfrm>
            <a:custGeom>
              <a:avLst/>
              <a:gdLst>
                <a:gd name="connsiteX0" fmla="*/ 0 w 672467"/>
                <a:gd name="connsiteY0" fmla="*/ 0 h 262989"/>
                <a:gd name="connsiteX1" fmla="*/ 139053 w 672467"/>
                <a:gd name="connsiteY1" fmla="*/ 0 h 262989"/>
                <a:gd name="connsiteX2" fmla="*/ 141215 w 672467"/>
                <a:gd name="connsiteY2" fmla="*/ 6646 h 262989"/>
                <a:gd name="connsiteX3" fmla="*/ 149034 w 672467"/>
                <a:gd name="connsiteY3" fmla="*/ 17711 h 262989"/>
                <a:gd name="connsiteX4" fmla="*/ 175290 w 672467"/>
                <a:gd name="connsiteY4" fmla="*/ 54868 h 262989"/>
                <a:gd name="connsiteX5" fmla="*/ 186573 w 672467"/>
                <a:gd name="connsiteY5" fmla="*/ 70835 h 262989"/>
                <a:gd name="connsiteX6" fmla="*/ 194274 w 672467"/>
                <a:gd name="connsiteY6" fmla="*/ 75789 h 262989"/>
                <a:gd name="connsiteX7" fmla="*/ 236680 w 672467"/>
                <a:gd name="connsiteY7" fmla="*/ 103068 h 262989"/>
                <a:gd name="connsiteX8" fmla="*/ 253849 w 672467"/>
                <a:gd name="connsiteY8" fmla="*/ 114112 h 262989"/>
                <a:gd name="connsiteX9" fmla="*/ 260402 w 672467"/>
                <a:gd name="connsiteY9" fmla="*/ 116053 h 262989"/>
                <a:gd name="connsiteX10" fmla="*/ 269473 w 672467"/>
                <a:gd name="connsiteY10" fmla="*/ 118740 h 262989"/>
                <a:gd name="connsiteX11" fmla="*/ 293578 w 672467"/>
                <a:gd name="connsiteY11" fmla="*/ 125879 h 262989"/>
                <a:gd name="connsiteX12" fmla="*/ 336233 w 672467"/>
                <a:gd name="connsiteY12" fmla="*/ 129982 h 262989"/>
                <a:gd name="connsiteX13" fmla="*/ 378888 w 672467"/>
                <a:gd name="connsiteY13" fmla="*/ 125879 h 262989"/>
                <a:gd name="connsiteX14" fmla="*/ 402994 w 672467"/>
                <a:gd name="connsiteY14" fmla="*/ 118740 h 262989"/>
                <a:gd name="connsiteX15" fmla="*/ 412065 w 672467"/>
                <a:gd name="connsiteY15" fmla="*/ 116053 h 262989"/>
                <a:gd name="connsiteX16" fmla="*/ 418617 w 672467"/>
                <a:gd name="connsiteY16" fmla="*/ 114112 h 262989"/>
                <a:gd name="connsiteX17" fmla="*/ 435784 w 672467"/>
                <a:gd name="connsiteY17" fmla="*/ 103069 h 262989"/>
                <a:gd name="connsiteX18" fmla="*/ 478195 w 672467"/>
                <a:gd name="connsiteY18" fmla="*/ 75787 h 262989"/>
                <a:gd name="connsiteX19" fmla="*/ 485893 w 672467"/>
                <a:gd name="connsiteY19" fmla="*/ 70835 h 262989"/>
                <a:gd name="connsiteX20" fmla="*/ 497173 w 672467"/>
                <a:gd name="connsiteY20" fmla="*/ 54873 h 262989"/>
                <a:gd name="connsiteX21" fmla="*/ 523434 w 672467"/>
                <a:gd name="connsiteY21" fmla="*/ 17709 h 262989"/>
                <a:gd name="connsiteX22" fmla="*/ 531251 w 672467"/>
                <a:gd name="connsiteY22" fmla="*/ 6646 h 262989"/>
                <a:gd name="connsiteX23" fmla="*/ 533414 w 672467"/>
                <a:gd name="connsiteY23" fmla="*/ 0 h 262989"/>
                <a:gd name="connsiteX24" fmla="*/ 672467 w 672467"/>
                <a:gd name="connsiteY24" fmla="*/ 0 h 262989"/>
                <a:gd name="connsiteX25" fmla="*/ 653807 w 672467"/>
                <a:gd name="connsiteY25" fmla="*/ 58417 h 262989"/>
                <a:gd name="connsiteX26" fmla="*/ 336233 w 672467"/>
                <a:gd name="connsiteY26" fmla="*/ 262989 h 262989"/>
                <a:gd name="connsiteX27" fmla="*/ 18659 w 672467"/>
                <a:gd name="connsiteY27" fmla="*/ 58417 h 262989"/>
                <a:gd name="connsiteX28" fmla="*/ 0 w 672467"/>
                <a:gd name="connsiteY28" fmla="*/ 0 h 26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2467" h="262989">
                  <a:moveTo>
                    <a:pt x="0" y="0"/>
                  </a:moveTo>
                  <a:lnTo>
                    <a:pt x="139053" y="0"/>
                  </a:lnTo>
                  <a:lnTo>
                    <a:pt x="141215" y="6646"/>
                  </a:lnTo>
                  <a:lnTo>
                    <a:pt x="149034" y="17711"/>
                  </a:lnTo>
                  <a:lnTo>
                    <a:pt x="175290" y="54868"/>
                  </a:lnTo>
                  <a:lnTo>
                    <a:pt x="186573" y="70835"/>
                  </a:lnTo>
                  <a:lnTo>
                    <a:pt x="194274" y="75789"/>
                  </a:lnTo>
                  <a:lnTo>
                    <a:pt x="236680" y="103068"/>
                  </a:lnTo>
                  <a:lnTo>
                    <a:pt x="253849" y="114112"/>
                  </a:lnTo>
                  <a:lnTo>
                    <a:pt x="260402" y="116053"/>
                  </a:lnTo>
                  <a:lnTo>
                    <a:pt x="269473" y="118740"/>
                  </a:lnTo>
                  <a:lnTo>
                    <a:pt x="293578" y="125879"/>
                  </a:lnTo>
                  <a:cubicBezTo>
                    <a:pt x="307356" y="128569"/>
                    <a:pt x="321622" y="129982"/>
                    <a:pt x="336233" y="129982"/>
                  </a:cubicBezTo>
                  <a:cubicBezTo>
                    <a:pt x="350845" y="129982"/>
                    <a:pt x="365110" y="128569"/>
                    <a:pt x="378888" y="125879"/>
                  </a:cubicBezTo>
                  <a:lnTo>
                    <a:pt x="402994" y="118740"/>
                  </a:lnTo>
                  <a:lnTo>
                    <a:pt x="412065" y="116053"/>
                  </a:lnTo>
                  <a:lnTo>
                    <a:pt x="418617" y="114112"/>
                  </a:lnTo>
                  <a:lnTo>
                    <a:pt x="435784" y="103069"/>
                  </a:lnTo>
                  <a:lnTo>
                    <a:pt x="478195" y="75787"/>
                  </a:lnTo>
                  <a:lnTo>
                    <a:pt x="485893" y="70835"/>
                  </a:lnTo>
                  <a:lnTo>
                    <a:pt x="497173" y="54873"/>
                  </a:lnTo>
                  <a:lnTo>
                    <a:pt x="523434" y="17709"/>
                  </a:lnTo>
                  <a:lnTo>
                    <a:pt x="531251" y="6646"/>
                  </a:lnTo>
                  <a:lnTo>
                    <a:pt x="533414" y="0"/>
                  </a:lnTo>
                  <a:lnTo>
                    <a:pt x="672467" y="0"/>
                  </a:lnTo>
                  <a:lnTo>
                    <a:pt x="653807" y="58417"/>
                  </a:lnTo>
                  <a:cubicBezTo>
                    <a:pt x="601485" y="178636"/>
                    <a:pt x="478996" y="262989"/>
                    <a:pt x="336233" y="262989"/>
                  </a:cubicBezTo>
                  <a:cubicBezTo>
                    <a:pt x="193471" y="262989"/>
                    <a:pt x="70981" y="178636"/>
                    <a:pt x="18659" y="584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94" name="Forma Livre: Forma 193">
              <a:extLst>
                <a:ext uri="{FF2B5EF4-FFF2-40B4-BE49-F238E27FC236}">
                  <a16:creationId xmlns:a16="http://schemas.microsoft.com/office/drawing/2014/main" id="{86157DC4-2938-452D-BA44-8AE13659F518}"/>
                </a:ext>
              </a:extLst>
            </p:cNvPr>
            <p:cNvSpPr/>
            <p:nvPr/>
          </p:nvSpPr>
          <p:spPr>
            <a:xfrm>
              <a:off x="6856664" y="3501096"/>
              <a:ext cx="663860" cy="249516"/>
            </a:xfrm>
            <a:custGeom>
              <a:avLst/>
              <a:gdLst>
                <a:gd name="connsiteX0" fmla="*/ 0 w 663860"/>
                <a:gd name="connsiteY0" fmla="*/ 0 h 249516"/>
                <a:gd name="connsiteX1" fmla="*/ 141736 w 663860"/>
                <a:gd name="connsiteY1" fmla="*/ 0 h 249516"/>
                <a:gd name="connsiteX2" fmla="*/ 144731 w 663860"/>
                <a:gd name="connsiteY2" fmla="*/ 4238 h 249516"/>
                <a:gd name="connsiteX3" fmla="*/ 170987 w 663860"/>
                <a:gd name="connsiteY3" fmla="*/ 41395 h 249516"/>
                <a:gd name="connsiteX4" fmla="*/ 182270 w 663860"/>
                <a:gd name="connsiteY4" fmla="*/ 57362 h 249516"/>
                <a:gd name="connsiteX5" fmla="*/ 189971 w 663860"/>
                <a:gd name="connsiteY5" fmla="*/ 62316 h 249516"/>
                <a:gd name="connsiteX6" fmla="*/ 232377 w 663860"/>
                <a:gd name="connsiteY6" fmla="*/ 89595 h 249516"/>
                <a:gd name="connsiteX7" fmla="*/ 249546 w 663860"/>
                <a:gd name="connsiteY7" fmla="*/ 100639 h 249516"/>
                <a:gd name="connsiteX8" fmla="*/ 256099 w 663860"/>
                <a:gd name="connsiteY8" fmla="*/ 102580 h 249516"/>
                <a:gd name="connsiteX9" fmla="*/ 265170 w 663860"/>
                <a:gd name="connsiteY9" fmla="*/ 105267 h 249516"/>
                <a:gd name="connsiteX10" fmla="*/ 289275 w 663860"/>
                <a:gd name="connsiteY10" fmla="*/ 112406 h 249516"/>
                <a:gd name="connsiteX11" fmla="*/ 331930 w 663860"/>
                <a:gd name="connsiteY11" fmla="*/ 116509 h 249516"/>
                <a:gd name="connsiteX12" fmla="*/ 374585 w 663860"/>
                <a:gd name="connsiteY12" fmla="*/ 112406 h 249516"/>
                <a:gd name="connsiteX13" fmla="*/ 398691 w 663860"/>
                <a:gd name="connsiteY13" fmla="*/ 105267 h 249516"/>
                <a:gd name="connsiteX14" fmla="*/ 407762 w 663860"/>
                <a:gd name="connsiteY14" fmla="*/ 102580 h 249516"/>
                <a:gd name="connsiteX15" fmla="*/ 414314 w 663860"/>
                <a:gd name="connsiteY15" fmla="*/ 100639 h 249516"/>
                <a:gd name="connsiteX16" fmla="*/ 431481 w 663860"/>
                <a:gd name="connsiteY16" fmla="*/ 89596 h 249516"/>
                <a:gd name="connsiteX17" fmla="*/ 473892 w 663860"/>
                <a:gd name="connsiteY17" fmla="*/ 62314 h 249516"/>
                <a:gd name="connsiteX18" fmla="*/ 481590 w 663860"/>
                <a:gd name="connsiteY18" fmla="*/ 57362 h 249516"/>
                <a:gd name="connsiteX19" fmla="*/ 492870 w 663860"/>
                <a:gd name="connsiteY19" fmla="*/ 41400 h 249516"/>
                <a:gd name="connsiteX20" fmla="*/ 519131 w 663860"/>
                <a:gd name="connsiteY20" fmla="*/ 4236 h 249516"/>
                <a:gd name="connsiteX21" fmla="*/ 522124 w 663860"/>
                <a:gd name="connsiteY21" fmla="*/ 0 h 249516"/>
                <a:gd name="connsiteX22" fmla="*/ 663860 w 663860"/>
                <a:gd name="connsiteY22" fmla="*/ 0 h 249516"/>
                <a:gd name="connsiteX23" fmla="*/ 649504 w 663860"/>
                <a:gd name="connsiteY23" fmla="*/ 44944 h 249516"/>
                <a:gd name="connsiteX24" fmla="*/ 331930 w 663860"/>
                <a:gd name="connsiteY24" fmla="*/ 249516 h 249516"/>
                <a:gd name="connsiteX25" fmla="*/ 14356 w 663860"/>
                <a:gd name="connsiteY25" fmla="*/ 44944 h 249516"/>
                <a:gd name="connsiteX26" fmla="*/ 0 w 663860"/>
                <a:gd name="connsiteY26" fmla="*/ 0 h 24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3860" h="249516">
                  <a:moveTo>
                    <a:pt x="0" y="0"/>
                  </a:moveTo>
                  <a:lnTo>
                    <a:pt x="141736" y="0"/>
                  </a:lnTo>
                  <a:lnTo>
                    <a:pt x="144731" y="4238"/>
                  </a:lnTo>
                  <a:lnTo>
                    <a:pt x="170987" y="41395"/>
                  </a:lnTo>
                  <a:lnTo>
                    <a:pt x="182270" y="57362"/>
                  </a:lnTo>
                  <a:lnTo>
                    <a:pt x="189971" y="62316"/>
                  </a:lnTo>
                  <a:lnTo>
                    <a:pt x="232377" y="89595"/>
                  </a:lnTo>
                  <a:lnTo>
                    <a:pt x="249546" y="100639"/>
                  </a:lnTo>
                  <a:lnTo>
                    <a:pt x="256099" y="102580"/>
                  </a:lnTo>
                  <a:lnTo>
                    <a:pt x="265170" y="105267"/>
                  </a:lnTo>
                  <a:lnTo>
                    <a:pt x="289275" y="112406"/>
                  </a:lnTo>
                  <a:cubicBezTo>
                    <a:pt x="303053" y="115096"/>
                    <a:pt x="317319" y="116509"/>
                    <a:pt x="331930" y="116509"/>
                  </a:cubicBezTo>
                  <a:cubicBezTo>
                    <a:pt x="346542" y="116509"/>
                    <a:pt x="360807" y="115096"/>
                    <a:pt x="374585" y="112406"/>
                  </a:cubicBezTo>
                  <a:lnTo>
                    <a:pt x="398691" y="105267"/>
                  </a:lnTo>
                  <a:lnTo>
                    <a:pt x="407762" y="102580"/>
                  </a:lnTo>
                  <a:lnTo>
                    <a:pt x="414314" y="100639"/>
                  </a:lnTo>
                  <a:lnTo>
                    <a:pt x="431481" y="89596"/>
                  </a:lnTo>
                  <a:lnTo>
                    <a:pt x="473892" y="62314"/>
                  </a:lnTo>
                  <a:lnTo>
                    <a:pt x="481590" y="57362"/>
                  </a:lnTo>
                  <a:lnTo>
                    <a:pt x="492870" y="41400"/>
                  </a:lnTo>
                  <a:lnTo>
                    <a:pt x="519131" y="4236"/>
                  </a:lnTo>
                  <a:lnTo>
                    <a:pt x="522124" y="0"/>
                  </a:lnTo>
                  <a:lnTo>
                    <a:pt x="663860" y="0"/>
                  </a:lnTo>
                  <a:lnTo>
                    <a:pt x="649504" y="44944"/>
                  </a:lnTo>
                  <a:cubicBezTo>
                    <a:pt x="597182" y="165163"/>
                    <a:pt x="474693" y="249516"/>
                    <a:pt x="331930" y="249516"/>
                  </a:cubicBezTo>
                  <a:cubicBezTo>
                    <a:pt x="189168" y="249516"/>
                    <a:pt x="66678" y="165163"/>
                    <a:pt x="14356" y="449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92" name="Forma Livre: Forma 191">
              <a:extLst>
                <a:ext uri="{FF2B5EF4-FFF2-40B4-BE49-F238E27FC236}">
                  <a16:creationId xmlns:a16="http://schemas.microsoft.com/office/drawing/2014/main" id="{086F3A47-E005-4B6C-80DA-DE82002C5DCF}"/>
                </a:ext>
              </a:extLst>
            </p:cNvPr>
            <p:cNvSpPr/>
            <p:nvPr/>
          </p:nvSpPr>
          <p:spPr>
            <a:xfrm>
              <a:off x="7721867" y="3501096"/>
              <a:ext cx="677850" cy="279668"/>
            </a:xfrm>
            <a:custGeom>
              <a:avLst/>
              <a:gdLst>
                <a:gd name="connsiteX0" fmla="*/ 0 w 677850"/>
                <a:gd name="connsiteY0" fmla="*/ 0 h 279668"/>
                <a:gd name="connsiteX1" fmla="*/ 136318 w 677850"/>
                <a:gd name="connsiteY1" fmla="*/ 0 h 279668"/>
                <a:gd name="connsiteX2" fmla="*/ 143907 w 677850"/>
                <a:gd name="connsiteY2" fmla="*/ 23325 h 279668"/>
                <a:gd name="connsiteX3" fmla="*/ 151726 w 677850"/>
                <a:gd name="connsiteY3" fmla="*/ 34390 h 279668"/>
                <a:gd name="connsiteX4" fmla="*/ 177982 w 677850"/>
                <a:gd name="connsiteY4" fmla="*/ 71547 h 279668"/>
                <a:gd name="connsiteX5" fmla="*/ 189265 w 677850"/>
                <a:gd name="connsiteY5" fmla="*/ 87514 h 279668"/>
                <a:gd name="connsiteX6" fmla="*/ 196966 w 677850"/>
                <a:gd name="connsiteY6" fmla="*/ 92468 h 279668"/>
                <a:gd name="connsiteX7" fmla="*/ 239372 w 677850"/>
                <a:gd name="connsiteY7" fmla="*/ 119747 h 279668"/>
                <a:gd name="connsiteX8" fmla="*/ 256541 w 677850"/>
                <a:gd name="connsiteY8" fmla="*/ 130791 h 279668"/>
                <a:gd name="connsiteX9" fmla="*/ 263094 w 677850"/>
                <a:gd name="connsiteY9" fmla="*/ 132732 h 279668"/>
                <a:gd name="connsiteX10" fmla="*/ 272165 w 677850"/>
                <a:gd name="connsiteY10" fmla="*/ 135419 h 279668"/>
                <a:gd name="connsiteX11" fmla="*/ 296270 w 677850"/>
                <a:gd name="connsiteY11" fmla="*/ 142558 h 279668"/>
                <a:gd name="connsiteX12" fmla="*/ 338925 w 677850"/>
                <a:gd name="connsiteY12" fmla="*/ 146661 h 279668"/>
                <a:gd name="connsiteX13" fmla="*/ 381580 w 677850"/>
                <a:gd name="connsiteY13" fmla="*/ 142558 h 279668"/>
                <a:gd name="connsiteX14" fmla="*/ 405686 w 677850"/>
                <a:gd name="connsiteY14" fmla="*/ 135419 h 279668"/>
                <a:gd name="connsiteX15" fmla="*/ 414757 w 677850"/>
                <a:gd name="connsiteY15" fmla="*/ 132732 h 279668"/>
                <a:gd name="connsiteX16" fmla="*/ 421309 w 677850"/>
                <a:gd name="connsiteY16" fmla="*/ 130791 h 279668"/>
                <a:gd name="connsiteX17" fmla="*/ 438476 w 677850"/>
                <a:gd name="connsiteY17" fmla="*/ 119748 h 279668"/>
                <a:gd name="connsiteX18" fmla="*/ 480887 w 677850"/>
                <a:gd name="connsiteY18" fmla="*/ 92466 h 279668"/>
                <a:gd name="connsiteX19" fmla="*/ 488585 w 677850"/>
                <a:gd name="connsiteY19" fmla="*/ 87514 h 279668"/>
                <a:gd name="connsiteX20" fmla="*/ 499865 w 677850"/>
                <a:gd name="connsiteY20" fmla="*/ 71552 h 279668"/>
                <a:gd name="connsiteX21" fmla="*/ 526126 w 677850"/>
                <a:gd name="connsiteY21" fmla="*/ 34388 h 279668"/>
                <a:gd name="connsiteX22" fmla="*/ 533943 w 677850"/>
                <a:gd name="connsiteY22" fmla="*/ 23325 h 279668"/>
                <a:gd name="connsiteX23" fmla="*/ 541532 w 677850"/>
                <a:gd name="connsiteY23" fmla="*/ 0 h 279668"/>
                <a:gd name="connsiteX24" fmla="*/ 677850 w 677850"/>
                <a:gd name="connsiteY24" fmla="*/ 0 h 279668"/>
                <a:gd name="connsiteX25" fmla="*/ 676582 w 677850"/>
                <a:gd name="connsiteY25" fmla="*/ 12222 h 279668"/>
                <a:gd name="connsiteX26" fmla="*/ 338925 w 677850"/>
                <a:gd name="connsiteY26" fmla="*/ 279668 h 279668"/>
                <a:gd name="connsiteX27" fmla="*/ 1268 w 677850"/>
                <a:gd name="connsiteY27" fmla="*/ 12222 h 279668"/>
                <a:gd name="connsiteX28" fmla="*/ 0 w 677850"/>
                <a:gd name="connsiteY28" fmla="*/ 0 h 27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7850" h="279668">
                  <a:moveTo>
                    <a:pt x="0" y="0"/>
                  </a:moveTo>
                  <a:lnTo>
                    <a:pt x="136318" y="0"/>
                  </a:lnTo>
                  <a:lnTo>
                    <a:pt x="143907" y="23325"/>
                  </a:lnTo>
                  <a:lnTo>
                    <a:pt x="151726" y="34390"/>
                  </a:lnTo>
                  <a:lnTo>
                    <a:pt x="177982" y="71547"/>
                  </a:lnTo>
                  <a:lnTo>
                    <a:pt x="189265" y="87514"/>
                  </a:lnTo>
                  <a:lnTo>
                    <a:pt x="196966" y="92468"/>
                  </a:lnTo>
                  <a:lnTo>
                    <a:pt x="239372" y="119747"/>
                  </a:lnTo>
                  <a:lnTo>
                    <a:pt x="256541" y="130791"/>
                  </a:lnTo>
                  <a:lnTo>
                    <a:pt x="263094" y="132732"/>
                  </a:lnTo>
                  <a:lnTo>
                    <a:pt x="272165" y="135419"/>
                  </a:lnTo>
                  <a:lnTo>
                    <a:pt x="296270" y="142558"/>
                  </a:lnTo>
                  <a:cubicBezTo>
                    <a:pt x="310048" y="145248"/>
                    <a:pt x="324314" y="146661"/>
                    <a:pt x="338925" y="146661"/>
                  </a:cubicBezTo>
                  <a:cubicBezTo>
                    <a:pt x="353537" y="146661"/>
                    <a:pt x="367802" y="145248"/>
                    <a:pt x="381580" y="142558"/>
                  </a:cubicBezTo>
                  <a:lnTo>
                    <a:pt x="405686" y="135419"/>
                  </a:lnTo>
                  <a:lnTo>
                    <a:pt x="414757" y="132732"/>
                  </a:lnTo>
                  <a:lnTo>
                    <a:pt x="421309" y="130791"/>
                  </a:lnTo>
                  <a:lnTo>
                    <a:pt x="438476" y="119748"/>
                  </a:lnTo>
                  <a:lnTo>
                    <a:pt x="480887" y="92466"/>
                  </a:lnTo>
                  <a:lnTo>
                    <a:pt x="488585" y="87514"/>
                  </a:lnTo>
                  <a:lnTo>
                    <a:pt x="499865" y="71552"/>
                  </a:lnTo>
                  <a:lnTo>
                    <a:pt x="526126" y="34388"/>
                  </a:lnTo>
                  <a:lnTo>
                    <a:pt x="533943" y="23325"/>
                  </a:lnTo>
                  <a:lnTo>
                    <a:pt x="541532" y="0"/>
                  </a:lnTo>
                  <a:lnTo>
                    <a:pt x="677850" y="0"/>
                  </a:lnTo>
                  <a:lnTo>
                    <a:pt x="676582" y="12222"/>
                  </a:lnTo>
                  <a:cubicBezTo>
                    <a:pt x="644444" y="164853"/>
                    <a:pt x="505481" y="279668"/>
                    <a:pt x="338925" y="279668"/>
                  </a:cubicBezTo>
                  <a:cubicBezTo>
                    <a:pt x="172369" y="279668"/>
                    <a:pt x="33407" y="164853"/>
                    <a:pt x="1268" y="122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0" name="Forma Livre: Forma 359">
              <a:extLst>
                <a:ext uri="{FF2B5EF4-FFF2-40B4-BE49-F238E27FC236}">
                  <a16:creationId xmlns:a16="http://schemas.microsoft.com/office/drawing/2014/main" id="{1BC09000-C9C3-4751-A2EE-3B498DB98C8F}"/>
                </a:ext>
              </a:extLst>
            </p:cNvPr>
            <p:cNvSpPr/>
            <p:nvPr/>
          </p:nvSpPr>
          <p:spPr>
            <a:xfrm>
              <a:off x="354241" y="3243873"/>
              <a:ext cx="373455" cy="111124"/>
            </a:xfrm>
            <a:custGeom>
              <a:avLst/>
              <a:gdLst>
                <a:gd name="connsiteX0" fmla="*/ 186727 w 373455"/>
                <a:gd name="connsiteY0" fmla="*/ 0 h 111124"/>
                <a:gd name="connsiteX1" fmla="*/ 253487 w 373455"/>
                <a:gd name="connsiteY1" fmla="*/ 11242 h 111124"/>
                <a:gd name="connsiteX2" fmla="*/ 259500 w 373455"/>
                <a:gd name="connsiteY2" fmla="*/ 12254 h 111124"/>
                <a:gd name="connsiteX3" fmla="*/ 262559 w 373455"/>
                <a:gd name="connsiteY3" fmla="*/ 13928 h 111124"/>
                <a:gd name="connsiteX4" fmla="*/ 286277 w 373455"/>
                <a:gd name="connsiteY4" fmla="*/ 26912 h 111124"/>
                <a:gd name="connsiteX5" fmla="*/ 321357 w 373455"/>
                <a:gd name="connsiteY5" fmla="*/ 46114 h 111124"/>
                <a:gd name="connsiteX6" fmla="*/ 328689 w 373455"/>
                <a:gd name="connsiteY6" fmla="*/ 54194 h 111124"/>
                <a:gd name="connsiteX7" fmla="*/ 347667 w 373455"/>
                <a:gd name="connsiteY7" fmla="*/ 75108 h 111124"/>
                <a:gd name="connsiteX8" fmla="*/ 367737 w 373455"/>
                <a:gd name="connsiteY8" fmla="*/ 97227 h 111124"/>
                <a:gd name="connsiteX9" fmla="*/ 373455 w 373455"/>
                <a:gd name="connsiteY9" fmla="*/ 111124 h 111124"/>
                <a:gd name="connsiteX10" fmla="*/ 373455 w 373455"/>
                <a:gd name="connsiteY10" fmla="*/ 111124 h 111124"/>
                <a:gd name="connsiteX11" fmla="*/ 367737 w 373455"/>
                <a:gd name="connsiteY11" fmla="*/ 97228 h 111124"/>
                <a:gd name="connsiteX12" fmla="*/ 347670 w 373455"/>
                <a:gd name="connsiteY12" fmla="*/ 75113 h 111124"/>
                <a:gd name="connsiteX13" fmla="*/ 328687 w 373455"/>
                <a:gd name="connsiteY13" fmla="*/ 54193 h 111124"/>
                <a:gd name="connsiteX14" fmla="*/ 321357 w 373455"/>
                <a:gd name="connsiteY14" fmla="*/ 46115 h 111124"/>
                <a:gd name="connsiteX15" fmla="*/ 286288 w 373455"/>
                <a:gd name="connsiteY15" fmla="*/ 26919 h 111124"/>
                <a:gd name="connsiteX16" fmla="*/ 262555 w 373455"/>
                <a:gd name="connsiteY16" fmla="*/ 13927 h 111124"/>
                <a:gd name="connsiteX17" fmla="*/ 259500 w 373455"/>
                <a:gd name="connsiteY17" fmla="*/ 12255 h 111124"/>
                <a:gd name="connsiteX18" fmla="*/ 253495 w 373455"/>
                <a:gd name="connsiteY18" fmla="*/ 11244 h 111124"/>
                <a:gd name="connsiteX19" fmla="*/ 186727 w 373455"/>
                <a:gd name="connsiteY19" fmla="*/ 1 h 111124"/>
                <a:gd name="connsiteX20" fmla="*/ 119959 w 373455"/>
                <a:gd name="connsiteY20" fmla="*/ 11244 h 111124"/>
                <a:gd name="connsiteX21" fmla="*/ 113954 w 373455"/>
                <a:gd name="connsiteY21" fmla="*/ 12255 h 111124"/>
                <a:gd name="connsiteX22" fmla="*/ 110899 w 373455"/>
                <a:gd name="connsiteY22" fmla="*/ 13927 h 111124"/>
                <a:gd name="connsiteX23" fmla="*/ 87164 w 373455"/>
                <a:gd name="connsiteY23" fmla="*/ 26920 h 111124"/>
                <a:gd name="connsiteX24" fmla="*/ 52098 w 373455"/>
                <a:gd name="connsiteY24" fmla="*/ 46115 h 111124"/>
                <a:gd name="connsiteX25" fmla="*/ 44770 w 373455"/>
                <a:gd name="connsiteY25" fmla="*/ 54191 h 111124"/>
                <a:gd name="connsiteX26" fmla="*/ 25781 w 373455"/>
                <a:gd name="connsiteY26" fmla="*/ 75118 h 111124"/>
                <a:gd name="connsiteX27" fmla="*/ 5718 w 373455"/>
                <a:gd name="connsiteY27" fmla="*/ 97228 h 111124"/>
                <a:gd name="connsiteX28" fmla="*/ 0 w 373455"/>
                <a:gd name="connsiteY28" fmla="*/ 111124 h 111124"/>
                <a:gd name="connsiteX29" fmla="*/ 0 w 373455"/>
                <a:gd name="connsiteY29" fmla="*/ 111124 h 111124"/>
                <a:gd name="connsiteX30" fmla="*/ 5718 w 373455"/>
                <a:gd name="connsiteY30" fmla="*/ 97227 h 111124"/>
                <a:gd name="connsiteX31" fmla="*/ 25784 w 373455"/>
                <a:gd name="connsiteY31" fmla="*/ 75113 h 111124"/>
                <a:gd name="connsiteX32" fmla="*/ 44768 w 373455"/>
                <a:gd name="connsiteY32" fmla="*/ 54192 h 111124"/>
                <a:gd name="connsiteX33" fmla="*/ 52098 w 373455"/>
                <a:gd name="connsiteY33" fmla="*/ 46114 h 111124"/>
                <a:gd name="connsiteX34" fmla="*/ 87174 w 373455"/>
                <a:gd name="connsiteY34" fmla="*/ 26913 h 111124"/>
                <a:gd name="connsiteX35" fmla="*/ 110895 w 373455"/>
                <a:gd name="connsiteY35" fmla="*/ 13928 h 111124"/>
                <a:gd name="connsiteX36" fmla="*/ 113954 w 373455"/>
                <a:gd name="connsiteY36" fmla="*/ 12254 h 111124"/>
                <a:gd name="connsiteX37" fmla="*/ 119967 w 373455"/>
                <a:gd name="connsiteY37" fmla="*/ 11242 h 111124"/>
                <a:gd name="connsiteX38" fmla="*/ 186727 w 373455"/>
                <a:gd name="connsiteY38" fmla="*/ 0 h 11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73455" h="111124">
                  <a:moveTo>
                    <a:pt x="186727" y="0"/>
                  </a:moveTo>
                  <a:lnTo>
                    <a:pt x="253487" y="11242"/>
                  </a:lnTo>
                  <a:lnTo>
                    <a:pt x="259500" y="12254"/>
                  </a:lnTo>
                  <a:lnTo>
                    <a:pt x="262559" y="13928"/>
                  </a:lnTo>
                  <a:lnTo>
                    <a:pt x="286277" y="26912"/>
                  </a:lnTo>
                  <a:lnTo>
                    <a:pt x="321357" y="46114"/>
                  </a:lnTo>
                  <a:lnTo>
                    <a:pt x="328689" y="54194"/>
                  </a:lnTo>
                  <a:lnTo>
                    <a:pt x="347667" y="75108"/>
                  </a:lnTo>
                  <a:lnTo>
                    <a:pt x="367737" y="97227"/>
                  </a:lnTo>
                  <a:lnTo>
                    <a:pt x="373455" y="111124"/>
                  </a:lnTo>
                  <a:lnTo>
                    <a:pt x="373455" y="111124"/>
                  </a:lnTo>
                  <a:lnTo>
                    <a:pt x="367737" y="97228"/>
                  </a:lnTo>
                  <a:lnTo>
                    <a:pt x="347670" y="75113"/>
                  </a:lnTo>
                  <a:lnTo>
                    <a:pt x="328687" y="54193"/>
                  </a:lnTo>
                  <a:lnTo>
                    <a:pt x="321357" y="46115"/>
                  </a:lnTo>
                  <a:lnTo>
                    <a:pt x="286288" y="26919"/>
                  </a:lnTo>
                  <a:lnTo>
                    <a:pt x="262555" y="13927"/>
                  </a:lnTo>
                  <a:lnTo>
                    <a:pt x="259500" y="12255"/>
                  </a:lnTo>
                  <a:lnTo>
                    <a:pt x="253495" y="11244"/>
                  </a:lnTo>
                  <a:lnTo>
                    <a:pt x="186727" y="1"/>
                  </a:lnTo>
                  <a:lnTo>
                    <a:pt x="119959" y="11244"/>
                  </a:lnTo>
                  <a:lnTo>
                    <a:pt x="113954" y="12255"/>
                  </a:lnTo>
                  <a:lnTo>
                    <a:pt x="110899" y="13927"/>
                  </a:lnTo>
                  <a:lnTo>
                    <a:pt x="87164" y="26920"/>
                  </a:lnTo>
                  <a:lnTo>
                    <a:pt x="52098" y="46115"/>
                  </a:lnTo>
                  <a:lnTo>
                    <a:pt x="44770" y="54191"/>
                  </a:lnTo>
                  <a:lnTo>
                    <a:pt x="25781" y="75118"/>
                  </a:lnTo>
                  <a:lnTo>
                    <a:pt x="5718" y="97228"/>
                  </a:lnTo>
                  <a:lnTo>
                    <a:pt x="0" y="111124"/>
                  </a:lnTo>
                  <a:lnTo>
                    <a:pt x="0" y="111124"/>
                  </a:lnTo>
                  <a:lnTo>
                    <a:pt x="5718" y="97227"/>
                  </a:lnTo>
                  <a:lnTo>
                    <a:pt x="25784" y="75113"/>
                  </a:lnTo>
                  <a:lnTo>
                    <a:pt x="44768" y="54192"/>
                  </a:lnTo>
                  <a:lnTo>
                    <a:pt x="52098" y="46114"/>
                  </a:lnTo>
                  <a:lnTo>
                    <a:pt x="87174" y="26913"/>
                  </a:lnTo>
                  <a:lnTo>
                    <a:pt x="110895" y="13928"/>
                  </a:lnTo>
                  <a:lnTo>
                    <a:pt x="113954" y="12254"/>
                  </a:lnTo>
                  <a:lnTo>
                    <a:pt x="119967" y="11242"/>
                  </a:lnTo>
                  <a:lnTo>
                    <a:pt x="1867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1" name="Forma Livre: Forma 360">
              <a:extLst>
                <a:ext uri="{FF2B5EF4-FFF2-40B4-BE49-F238E27FC236}">
                  <a16:creationId xmlns:a16="http://schemas.microsoft.com/office/drawing/2014/main" id="{410AF328-E951-4BF6-8E31-09953C881FC3}"/>
                </a:ext>
              </a:extLst>
            </p:cNvPr>
            <p:cNvSpPr/>
            <p:nvPr/>
          </p:nvSpPr>
          <p:spPr>
            <a:xfrm>
              <a:off x="196308" y="3354997"/>
              <a:ext cx="157932" cy="144193"/>
            </a:xfrm>
            <a:custGeom>
              <a:avLst/>
              <a:gdLst>
                <a:gd name="connsiteX0" fmla="*/ 14448 w 157932"/>
                <a:gd name="connsiteY0" fmla="*/ 0 h 144193"/>
                <a:gd name="connsiteX1" fmla="*/ 157932 w 157932"/>
                <a:gd name="connsiteY1" fmla="*/ 0 h 144193"/>
                <a:gd name="connsiteX2" fmla="*/ 157460 w 157932"/>
                <a:gd name="connsiteY2" fmla="*/ 1146 h 144193"/>
                <a:gd name="connsiteX3" fmla="*/ 137308 w 157932"/>
                <a:gd name="connsiteY3" fmla="*/ 50119 h 144193"/>
                <a:gd name="connsiteX4" fmla="*/ 133008 w 157932"/>
                <a:gd name="connsiteY4" fmla="*/ 90817 h 144193"/>
                <a:gd name="connsiteX5" fmla="*/ 133008 w 157932"/>
                <a:gd name="connsiteY5" fmla="*/ 90818 h 144193"/>
                <a:gd name="connsiteX6" fmla="*/ 133008 w 157932"/>
                <a:gd name="connsiteY6" fmla="*/ 90818 h 144193"/>
                <a:gd name="connsiteX7" fmla="*/ 137308 w 157932"/>
                <a:gd name="connsiteY7" fmla="*/ 131516 h 144193"/>
                <a:gd name="connsiteX8" fmla="*/ 141433 w 157932"/>
                <a:gd name="connsiteY8" fmla="*/ 144193 h 144193"/>
                <a:gd name="connsiteX9" fmla="*/ 5537 w 157932"/>
                <a:gd name="connsiteY9" fmla="*/ 144193 h 144193"/>
                <a:gd name="connsiteX10" fmla="*/ 0 w 157932"/>
                <a:gd name="connsiteY10" fmla="*/ 90816 h 144193"/>
                <a:gd name="connsiteX11" fmla="*/ 7002 w 157932"/>
                <a:gd name="connsiteY11" fmla="*/ 23312 h 144193"/>
                <a:gd name="connsiteX12" fmla="*/ 14448 w 157932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32" h="144193">
                  <a:moveTo>
                    <a:pt x="14448" y="0"/>
                  </a:moveTo>
                  <a:lnTo>
                    <a:pt x="157932" y="0"/>
                  </a:lnTo>
                  <a:lnTo>
                    <a:pt x="157460" y="1146"/>
                  </a:lnTo>
                  <a:lnTo>
                    <a:pt x="137308" y="50119"/>
                  </a:lnTo>
                  <a:lnTo>
                    <a:pt x="133008" y="90817"/>
                  </a:lnTo>
                  <a:lnTo>
                    <a:pt x="133008" y="90818"/>
                  </a:lnTo>
                  <a:lnTo>
                    <a:pt x="133008" y="90818"/>
                  </a:lnTo>
                  <a:cubicBezTo>
                    <a:pt x="133008" y="104759"/>
                    <a:pt x="134489" y="118370"/>
                    <a:pt x="137308" y="131516"/>
                  </a:cubicBezTo>
                  <a:lnTo>
                    <a:pt x="141433" y="144193"/>
                  </a:lnTo>
                  <a:lnTo>
                    <a:pt x="5537" y="144193"/>
                  </a:lnTo>
                  <a:lnTo>
                    <a:pt x="0" y="90816"/>
                  </a:lnTo>
                  <a:cubicBezTo>
                    <a:pt x="0" y="67693"/>
                    <a:pt x="2411" y="45116"/>
                    <a:pt x="7002" y="23312"/>
                  </a:cubicBezTo>
                  <a:lnTo>
                    <a:pt x="14448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2" name="Forma Livre: Forma 361">
              <a:extLst>
                <a:ext uri="{FF2B5EF4-FFF2-40B4-BE49-F238E27FC236}">
                  <a16:creationId xmlns:a16="http://schemas.microsoft.com/office/drawing/2014/main" id="{3D6BE846-6FCB-4C34-9BFF-841E93788CCE}"/>
                </a:ext>
              </a:extLst>
            </p:cNvPr>
            <p:cNvSpPr/>
            <p:nvPr/>
          </p:nvSpPr>
          <p:spPr>
            <a:xfrm>
              <a:off x="727696" y="3354997"/>
              <a:ext cx="157931" cy="144193"/>
            </a:xfrm>
            <a:custGeom>
              <a:avLst/>
              <a:gdLst>
                <a:gd name="connsiteX0" fmla="*/ 0 w 157931"/>
                <a:gd name="connsiteY0" fmla="*/ 0 h 144193"/>
                <a:gd name="connsiteX1" fmla="*/ 143483 w 157931"/>
                <a:gd name="connsiteY1" fmla="*/ 0 h 144193"/>
                <a:gd name="connsiteX2" fmla="*/ 150929 w 157931"/>
                <a:gd name="connsiteY2" fmla="*/ 23312 h 144193"/>
                <a:gd name="connsiteX3" fmla="*/ 157931 w 157931"/>
                <a:gd name="connsiteY3" fmla="*/ 90816 h 144193"/>
                <a:gd name="connsiteX4" fmla="*/ 152394 w 157931"/>
                <a:gd name="connsiteY4" fmla="*/ 144193 h 144193"/>
                <a:gd name="connsiteX5" fmla="*/ 16499 w 157931"/>
                <a:gd name="connsiteY5" fmla="*/ 144193 h 144193"/>
                <a:gd name="connsiteX6" fmla="*/ 20623 w 157931"/>
                <a:gd name="connsiteY6" fmla="*/ 131516 h 144193"/>
                <a:gd name="connsiteX7" fmla="*/ 24923 w 157931"/>
                <a:gd name="connsiteY7" fmla="*/ 90818 h 144193"/>
                <a:gd name="connsiteX8" fmla="*/ 24923 w 157931"/>
                <a:gd name="connsiteY8" fmla="*/ 90818 h 144193"/>
                <a:gd name="connsiteX9" fmla="*/ 24923 w 157931"/>
                <a:gd name="connsiteY9" fmla="*/ 90817 h 144193"/>
                <a:gd name="connsiteX10" fmla="*/ 20623 w 157931"/>
                <a:gd name="connsiteY10" fmla="*/ 50119 h 144193"/>
                <a:gd name="connsiteX11" fmla="*/ 473 w 157931"/>
                <a:gd name="connsiteY11" fmla="*/ 1149 h 144193"/>
                <a:gd name="connsiteX12" fmla="*/ 0 w 157931"/>
                <a:gd name="connsiteY12" fmla="*/ 0 h 1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931" h="144193">
                  <a:moveTo>
                    <a:pt x="0" y="0"/>
                  </a:moveTo>
                  <a:lnTo>
                    <a:pt x="143483" y="0"/>
                  </a:lnTo>
                  <a:lnTo>
                    <a:pt x="150929" y="23312"/>
                  </a:lnTo>
                  <a:cubicBezTo>
                    <a:pt x="155520" y="45116"/>
                    <a:pt x="157931" y="67693"/>
                    <a:pt x="157931" y="90816"/>
                  </a:cubicBezTo>
                  <a:lnTo>
                    <a:pt x="152394" y="144193"/>
                  </a:lnTo>
                  <a:lnTo>
                    <a:pt x="16499" y="144193"/>
                  </a:lnTo>
                  <a:lnTo>
                    <a:pt x="20623" y="131516"/>
                  </a:lnTo>
                  <a:cubicBezTo>
                    <a:pt x="23442" y="118370"/>
                    <a:pt x="24923" y="104759"/>
                    <a:pt x="24923" y="90818"/>
                  </a:cubicBezTo>
                  <a:lnTo>
                    <a:pt x="24923" y="90818"/>
                  </a:lnTo>
                  <a:lnTo>
                    <a:pt x="24923" y="90817"/>
                  </a:lnTo>
                  <a:lnTo>
                    <a:pt x="20623" y="50119"/>
                  </a:lnTo>
                  <a:lnTo>
                    <a:pt x="473" y="1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3" name="Forma Livre: Forma 362">
              <a:extLst>
                <a:ext uri="{FF2B5EF4-FFF2-40B4-BE49-F238E27FC236}">
                  <a16:creationId xmlns:a16="http://schemas.microsoft.com/office/drawing/2014/main" id="{EB1F4839-6CED-4F73-AFC3-EACEC30EE442}"/>
                </a:ext>
              </a:extLst>
            </p:cNvPr>
            <p:cNvSpPr/>
            <p:nvPr/>
          </p:nvSpPr>
          <p:spPr>
            <a:xfrm>
              <a:off x="337742" y="3499190"/>
              <a:ext cx="406453" cy="148566"/>
            </a:xfrm>
            <a:custGeom>
              <a:avLst/>
              <a:gdLst>
                <a:gd name="connsiteX0" fmla="*/ 0 w 406453"/>
                <a:gd name="connsiteY0" fmla="*/ 0 h 148566"/>
                <a:gd name="connsiteX1" fmla="*/ 0 w 406453"/>
                <a:gd name="connsiteY1" fmla="*/ 0 h 148566"/>
                <a:gd name="connsiteX2" fmla="*/ 8208 w 406453"/>
                <a:gd name="connsiteY2" fmla="*/ 25229 h 148566"/>
                <a:gd name="connsiteX3" fmla="*/ 16026 w 406453"/>
                <a:gd name="connsiteY3" fmla="*/ 36293 h 148566"/>
                <a:gd name="connsiteX4" fmla="*/ 42286 w 406453"/>
                <a:gd name="connsiteY4" fmla="*/ 73455 h 148566"/>
                <a:gd name="connsiteX5" fmla="*/ 53566 w 406453"/>
                <a:gd name="connsiteY5" fmla="*/ 89418 h 148566"/>
                <a:gd name="connsiteX6" fmla="*/ 61265 w 406453"/>
                <a:gd name="connsiteY6" fmla="*/ 94370 h 148566"/>
                <a:gd name="connsiteX7" fmla="*/ 103684 w 406453"/>
                <a:gd name="connsiteY7" fmla="*/ 121658 h 148566"/>
                <a:gd name="connsiteX8" fmla="*/ 120842 w 406453"/>
                <a:gd name="connsiteY8" fmla="*/ 132695 h 148566"/>
                <a:gd name="connsiteX9" fmla="*/ 127390 w 406453"/>
                <a:gd name="connsiteY9" fmla="*/ 134635 h 148566"/>
                <a:gd name="connsiteX10" fmla="*/ 136474 w 406453"/>
                <a:gd name="connsiteY10" fmla="*/ 137325 h 148566"/>
                <a:gd name="connsiteX11" fmla="*/ 160571 w 406453"/>
                <a:gd name="connsiteY11" fmla="*/ 144462 h 148566"/>
                <a:gd name="connsiteX12" fmla="*/ 203226 w 406453"/>
                <a:gd name="connsiteY12" fmla="*/ 148565 h 148566"/>
                <a:gd name="connsiteX13" fmla="*/ 245881 w 406453"/>
                <a:gd name="connsiteY13" fmla="*/ 144462 h 148566"/>
                <a:gd name="connsiteX14" fmla="*/ 269978 w 406453"/>
                <a:gd name="connsiteY14" fmla="*/ 137325 h 148566"/>
                <a:gd name="connsiteX15" fmla="*/ 279062 w 406453"/>
                <a:gd name="connsiteY15" fmla="*/ 134635 h 148566"/>
                <a:gd name="connsiteX16" fmla="*/ 285610 w 406453"/>
                <a:gd name="connsiteY16" fmla="*/ 132695 h 148566"/>
                <a:gd name="connsiteX17" fmla="*/ 302766 w 406453"/>
                <a:gd name="connsiteY17" fmla="*/ 121659 h 148566"/>
                <a:gd name="connsiteX18" fmla="*/ 345190 w 406453"/>
                <a:gd name="connsiteY18" fmla="*/ 94369 h 148566"/>
                <a:gd name="connsiteX19" fmla="*/ 352886 w 406453"/>
                <a:gd name="connsiteY19" fmla="*/ 89418 h 148566"/>
                <a:gd name="connsiteX20" fmla="*/ 364162 w 406453"/>
                <a:gd name="connsiteY20" fmla="*/ 73460 h 148566"/>
                <a:gd name="connsiteX21" fmla="*/ 390428 w 406453"/>
                <a:gd name="connsiteY21" fmla="*/ 36290 h 148566"/>
                <a:gd name="connsiteX22" fmla="*/ 398244 w 406453"/>
                <a:gd name="connsiteY22" fmla="*/ 25229 h 148566"/>
                <a:gd name="connsiteX23" fmla="*/ 406452 w 406453"/>
                <a:gd name="connsiteY23" fmla="*/ 0 h 148566"/>
                <a:gd name="connsiteX24" fmla="*/ 406453 w 406453"/>
                <a:gd name="connsiteY24" fmla="*/ 0 h 148566"/>
                <a:gd name="connsiteX25" fmla="*/ 398244 w 406453"/>
                <a:gd name="connsiteY25" fmla="*/ 25230 h 148566"/>
                <a:gd name="connsiteX26" fmla="*/ 390427 w 406453"/>
                <a:gd name="connsiteY26" fmla="*/ 36293 h 148566"/>
                <a:gd name="connsiteX27" fmla="*/ 364166 w 406453"/>
                <a:gd name="connsiteY27" fmla="*/ 73457 h 148566"/>
                <a:gd name="connsiteX28" fmla="*/ 352886 w 406453"/>
                <a:gd name="connsiteY28" fmla="*/ 89419 h 148566"/>
                <a:gd name="connsiteX29" fmla="*/ 345188 w 406453"/>
                <a:gd name="connsiteY29" fmla="*/ 94371 h 148566"/>
                <a:gd name="connsiteX30" fmla="*/ 302776 w 406453"/>
                <a:gd name="connsiteY30" fmla="*/ 121653 h 148566"/>
                <a:gd name="connsiteX31" fmla="*/ 285610 w 406453"/>
                <a:gd name="connsiteY31" fmla="*/ 132696 h 148566"/>
                <a:gd name="connsiteX32" fmla="*/ 279058 w 406453"/>
                <a:gd name="connsiteY32" fmla="*/ 134637 h 148566"/>
                <a:gd name="connsiteX33" fmla="*/ 269986 w 406453"/>
                <a:gd name="connsiteY33" fmla="*/ 137324 h 148566"/>
                <a:gd name="connsiteX34" fmla="*/ 245881 w 406453"/>
                <a:gd name="connsiteY34" fmla="*/ 144463 h 148566"/>
                <a:gd name="connsiteX35" fmla="*/ 203226 w 406453"/>
                <a:gd name="connsiteY35" fmla="*/ 148566 h 148566"/>
                <a:gd name="connsiteX36" fmla="*/ 160571 w 406453"/>
                <a:gd name="connsiteY36" fmla="*/ 144463 h 148566"/>
                <a:gd name="connsiteX37" fmla="*/ 136466 w 406453"/>
                <a:gd name="connsiteY37" fmla="*/ 137324 h 148566"/>
                <a:gd name="connsiteX38" fmla="*/ 127394 w 406453"/>
                <a:gd name="connsiteY38" fmla="*/ 134637 h 148566"/>
                <a:gd name="connsiteX39" fmla="*/ 120842 w 406453"/>
                <a:gd name="connsiteY39" fmla="*/ 132696 h 148566"/>
                <a:gd name="connsiteX40" fmla="*/ 103673 w 406453"/>
                <a:gd name="connsiteY40" fmla="*/ 121652 h 148566"/>
                <a:gd name="connsiteX41" fmla="*/ 61267 w 406453"/>
                <a:gd name="connsiteY41" fmla="*/ 94373 h 148566"/>
                <a:gd name="connsiteX42" fmla="*/ 53566 w 406453"/>
                <a:gd name="connsiteY42" fmla="*/ 89419 h 148566"/>
                <a:gd name="connsiteX43" fmla="*/ 42283 w 406453"/>
                <a:gd name="connsiteY43" fmla="*/ 73452 h 148566"/>
                <a:gd name="connsiteX44" fmla="*/ 16027 w 406453"/>
                <a:gd name="connsiteY44" fmla="*/ 36295 h 148566"/>
                <a:gd name="connsiteX45" fmla="*/ 8208 w 406453"/>
                <a:gd name="connsiteY45" fmla="*/ 25230 h 148566"/>
                <a:gd name="connsiteX46" fmla="*/ 0 w 406453"/>
                <a:gd name="connsiteY46" fmla="*/ 0 h 14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6453" h="148566">
                  <a:moveTo>
                    <a:pt x="0" y="0"/>
                  </a:moveTo>
                  <a:lnTo>
                    <a:pt x="0" y="0"/>
                  </a:lnTo>
                  <a:lnTo>
                    <a:pt x="8208" y="25229"/>
                  </a:lnTo>
                  <a:lnTo>
                    <a:pt x="16026" y="36293"/>
                  </a:lnTo>
                  <a:lnTo>
                    <a:pt x="42286" y="73455"/>
                  </a:lnTo>
                  <a:lnTo>
                    <a:pt x="53566" y="89418"/>
                  </a:lnTo>
                  <a:lnTo>
                    <a:pt x="61265" y="94370"/>
                  </a:lnTo>
                  <a:lnTo>
                    <a:pt x="103684" y="121658"/>
                  </a:lnTo>
                  <a:lnTo>
                    <a:pt x="120842" y="132695"/>
                  </a:lnTo>
                  <a:lnTo>
                    <a:pt x="127390" y="134635"/>
                  </a:lnTo>
                  <a:lnTo>
                    <a:pt x="136474" y="137325"/>
                  </a:lnTo>
                  <a:lnTo>
                    <a:pt x="160571" y="144462"/>
                  </a:lnTo>
                  <a:cubicBezTo>
                    <a:pt x="174349" y="147152"/>
                    <a:pt x="188615" y="148565"/>
                    <a:pt x="203226" y="148565"/>
                  </a:cubicBezTo>
                  <a:cubicBezTo>
                    <a:pt x="217838" y="148565"/>
                    <a:pt x="232103" y="147152"/>
                    <a:pt x="245881" y="144462"/>
                  </a:cubicBezTo>
                  <a:lnTo>
                    <a:pt x="269978" y="137325"/>
                  </a:lnTo>
                  <a:lnTo>
                    <a:pt x="279062" y="134635"/>
                  </a:lnTo>
                  <a:lnTo>
                    <a:pt x="285610" y="132695"/>
                  </a:lnTo>
                  <a:lnTo>
                    <a:pt x="302766" y="121659"/>
                  </a:lnTo>
                  <a:lnTo>
                    <a:pt x="345190" y="94369"/>
                  </a:lnTo>
                  <a:lnTo>
                    <a:pt x="352886" y="89418"/>
                  </a:lnTo>
                  <a:lnTo>
                    <a:pt x="364162" y="73460"/>
                  </a:lnTo>
                  <a:lnTo>
                    <a:pt x="390428" y="36290"/>
                  </a:lnTo>
                  <a:lnTo>
                    <a:pt x="398244" y="25229"/>
                  </a:lnTo>
                  <a:lnTo>
                    <a:pt x="406452" y="0"/>
                  </a:lnTo>
                  <a:lnTo>
                    <a:pt x="406453" y="0"/>
                  </a:lnTo>
                  <a:lnTo>
                    <a:pt x="398244" y="25230"/>
                  </a:lnTo>
                  <a:lnTo>
                    <a:pt x="390427" y="36293"/>
                  </a:lnTo>
                  <a:lnTo>
                    <a:pt x="364166" y="73457"/>
                  </a:lnTo>
                  <a:lnTo>
                    <a:pt x="352886" y="89419"/>
                  </a:lnTo>
                  <a:lnTo>
                    <a:pt x="345188" y="94371"/>
                  </a:lnTo>
                  <a:lnTo>
                    <a:pt x="302776" y="121653"/>
                  </a:lnTo>
                  <a:lnTo>
                    <a:pt x="285610" y="132696"/>
                  </a:lnTo>
                  <a:lnTo>
                    <a:pt x="279058" y="134637"/>
                  </a:lnTo>
                  <a:lnTo>
                    <a:pt x="269986" y="137324"/>
                  </a:lnTo>
                  <a:lnTo>
                    <a:pt x="245881" y="144463"/>
                  </a:lnTo>
                  <a:cubicBezTo>
                    <a:pt x="232103" y="147153"/>
                    <a:pt x="217838" y="148566"/>
                    <a:pt x="203226" y="148566"/>
                  </a:cubicBezTo>
                  <a:cubicBezTo>
                    <a:pt x="188615" y="148566"/>
                    <a:pt x="174349" y="147153"/>
                    <a:pt x="160571" y="144463"/>
                  </a:cubicBezTo>
                  <a:lnTo>
                    <a:pt x="136466" y="137324"/>
                  </a:lnTo>
                  <a:lnTo>
                    <a:pt x="127394" y="134637"/>
                  </a:lnTo>
                  <a:lnTo>
                    <a:pt x="120842" y="132696"/>
                  </a:lnTo>
                  <a:lnTo>
                    <a:pt x="103673" y="121652"/>
                  </a:lnTo>
                  <a:lnTo>
                    <a:pt x="61267" y="94373"/>
                  </a:lnTo>
                  <a:lnTo>
                    <a:pt x="53566" y="89419"/>
                  </a:lnTo>
                  <a:lnTo>
                    <a:pt x="42283" y="73452"/>
                  </a:lnTo>
                  <a:lnTo>
                    <a:pt x="16027" y="36295"/>
                  </a:lnTo>
                  <a:lnTo>
                    <a:pt x="8208" y="25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4" name="Forma Livre: Forma 363">
              <a:extLst>
                <a:ext uri="{FF2B5EF4-FFF2-40B4-BE49-F238E27FC236}">
                  <a16:creationId xmlns:a16="http://schemas.microsoft.com/office/drawing/2014/main" id="{F5D53E31-CCC6-42CB-BCDC-B2896B820E4C}"/>
                </a:ext>
              </a:extLst>
            </p:cNvPr>
            <p:cNvSpPr/>
            <p:nvPr/>
          </p:nvSpPr>
          <p:spPr>
            <a:xfrm>
              <a:off x="210756" y="3110863"/>
              <a:ext cx="660422" cy="244134"/>
            </a:xfrm>
            <a:custGeom>
              <a:avLst/>
              <a:gdLst>
                <a:gd name="connsiteX0" fmla="*/ 330211 w 660422"/>
                <a:gd name="connsiteY0" fmla="*/ 0 h 244134"/>
                <a:gd name="connsiteX1" fmla="*/ 647785 w 660422"/>
                <a:gd name="connsiteY1" fmla="*/ 204572 h 244134"/>
                <a:gd name="connsiteX2" fmla="*/ 660422 w 660422"/>
                <a:gd name="connsiteY2" fmla="*/ 244134 h 244134"/>
                <a:gd name="connsiteX3" fmla="*/ 516939 w 660422"/>
                <a:gd name="connsiteY3" fmla="*/ 244134 h 244134"/>
                <a:gd name="connsiteX4" fmla="*/ 511221 w 660422"/>
                <a:gd name="connsiteY4" fmla="*/ 230237 h 244134"/>
                <a:gd name="connsiteX5" fmla="*/ 491151 w 660422"/>
                <a:gd name="connsiteY5" fmla="*/ 208118 h 244134"/>
                <a:gd name="connsiteX6" fmla="*/ 472173 w 660422"/>
                <a:gd name="connsiteY6" fmla="*/ 187204 h 244134"/>
                <a:gd name="connsiteX7" fmla="*/ 464841 w 660422"/>
                <a:gd name="connsiteY7" fmla="*/ 179124 h 244134"/>
                <a:gd name="connsiteX8" fmla="*/ 429761 w 660422"/>
                <a:gd name="connsiteY8" fmla="*/ 159922 h 244134"/>
                <a:gd name="connsiteX9" fmla="*/ 406043 w 660422"/>
                <a:gd name="connsiteY9" fmla="*/ 146938 h 244134"/>
                <a:gd name="connsiteX10" fmla="*/ 402984 w 660422"/>
                <a:gd name="connsiteY10" fmla="*/ 145264 h 244134"/>
                <a:gd name="connsiteX11" fmla="*/ 396971 w 660422"/>
                <a:gd name="connsiteY11" fmla="*/ 144252 h 244134"/>
                <a:gd name="connsiteX12" fmla="*/ 330211 w 660422"/>
                <a:gd name="connsiteY12" fmla="*/ 133010 h 244134"/>
                <a:gd name="connsiteX13" fmla="*/ 263451 w 660422"/>
                <a:gd name="connsiteY13" fmla="*/ 144252 h 244134"/>
                <a:gd name="connsiteX14" fmla="*/ 257438 w 660422"/>
                <a:gd name="connsiteY14" fmla="*/ 145264 h 244134"/>
                <a:gd name="connsiteX15" fmla="*/ 254379 w 660422"/>
                <a:gd name="connsiteY15" fmla="*/ 146938 h 244134"/>
                <a:gd name="connsiteX16" fmla="*/ 230658 w 660422"/>
                <a:gd name="connsiteY16" fmla="*/ 159923 h 244134"/>
                <a:gd name="connsiteX17" fmla="*/ 195582 w 660422"/>
                <a:gd name="connsiteY17" fmla="*/ 179124 h 244134"/>
                <a:gd name="connsiteX18" fmla="*/ 188252 w 660422"/>
                <a:gd name="connsiteY18" fmla="*/ 187202 h 244134"/>
                <a:gd name="connsiteX19" fmla="*/ 169268 w 660422"/>
                <a:gd name="connsiteY19" fmla="*/ 208123 h 244134"/>
                <a:gd name="connsiteX20" fmla="*/ 149202 w 660422"/>
                <a:gd name="connsiteY20" fmla="*/ 230237 h 244134"/>
                <a:gd name="connsiteX21" fmla="*/ 143484 w 660422"/>
                <a:gd name="connsiteY21" fmla="*/ 244134 h 244134"/>
                <a:gd name="connsiteX22" fmla="*/ 0 w 660422"/>
                <a:gd name="connsiteY22" fmla="*/ 244134 h 244134"/>
                <a:gd name="connsiteX23" fmla="*/ 12637 w 660422"/>
                <a:gd name="connsiteY23" fmla="*/ 204572 h 244134"/>
                <a:gd name="connsiteX24" fmla="*/ 330211 w 660422"/>
                <a:gd name="connsiteY24" fmla="*/ 0 h 24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0422" h="244134">
                  <a:moveTo>
                    <a:pt x="330211" y="0"/>
                  </a:moveTo>
                  <a:cubicBezTo>
                    <a:pt x="472974" y="0"/>
                    <a:pt x="595463" y="84353"/>
                    <a:pt x="647785" y="204572"/>
                  </a:cubicBezTo>
                  <a:lnTo>
                    <a:pt x="660422" y="244134"/>
                  </a:lnTo>
                  <a:lnTo>
                    <a:pt x="516939" y="244134"/>
                  </a:lnTo>
                  <a:lnTo>
                    <a:pt x="511221" y="230237"/>
                  </a:lnTo>
                  <a:lnTo>
                    <a:pt x="491151" y="208118"/>
                  </a:lnTo>
                  <a:lnTo>
                    <a:pt x="472173" y="187204"/>
                  </a:lnTo>
                  <a:lnTo>
                    <a:pt x="464841" y="179124"/>
                  </a:lnTo>
                  <a:lnTo>
                    <a:pt x="429761" y="159922"/>
                  </a:lnTo>
                  <a:lnTo>
                    <a:pt x="406043" y="146938"/>
                  </a:lnTo>
                  <a:lnTo>
                    <a:pt x="402984" y="145264"/>
                  </a:lnTo>
                  <a:lnTo>
                    <a:pt x="396971" y="144252"/>
                  </a:lnTo>
                  <a:lnTo>
                    <a:pt x="330211" y="133010"/>
                  </a:lnTo>
                  <a:lnTo>
                    <a:pt x="263451" y="144252"/>
                  </a:lnTo>
                  <a:lnTo>
                    <a:pt x="257438" y="145264"/>
                  </a:lnTo>
                  <a:lnTo>
                    <a:pt x="254379" y="146938"/>
                  </a:lnTo>
                  <a:lnTo>
                    <a:pt x="230658" y="159923"/>
                  </a:lnTo>
                  <a:lnTo>
                    <a:pt x="195582" y="179124"/>
                  </a:lnTo>
                  <a:lnTo>
                    <a:pt x="188252" y="187202"/>
                  </a:lnTo>
                  <a:lnTo>
                    <a:pt x="169268" y="208123"/>
                  </a:lnTo>
                  <a:lnTo>
                    <a:pt x="149202" y="230237"/>
                  </a:lnTo>
                  <a:lnTo>
                    <a:pt x="143484" y="244134"/>
                  </a:lnTo>
                  <a:lnTo>
                    <a:pt x="0" y="244134"/>
                  </a:lnTo>
                  <a:lnTo>
                    <a:pt x="12637" y="204572"/>
                  </a:lnTo>
                  <a:cubicBezTo>
                    <a:pt x="64959" y="84353"/>
                    <a:pt x="187449" y="0"/>
                    <a:pt x="33021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5" name="Forma Livre: Forma 364">
              <a:extLst>
                <a:ext uri="{FF2B5EF4-FFF2-40B4-BE49-F238E27FC236}">
                  <a16:creationId xmlns:a16="http://schemas.microsoft.com/office/drawing/2014/main" id="{9F2EBE20-2E63-4A0D-B820-1688C2B1854F}"/>
                </a:ext>
              </a:extLst>
            </p:cNvPr>
            <p:cNvSpPr/>
            <p:nvPr/>
          </p:nvSpPr>
          <p:spPr>
            <a:xfrm>
              <a:off x="329316" y="3354997"/>
              <a:ext cx="24924" cy="90818"/>
            </a:xfrm>
            <a:custGeom>
              <a:avLst/>
              <a:gdLst>
                <a:gd name="connsiteX0" fmla="*/ 24924 w 24924"/>
                <a:gd name="connsiteY0" fmla="*/ 0 h 90818"/>
                <a:gd name="connsiteX1" fmla="*/ 24924 w 24924"/>
                <a:gd name="connsiteY1" fmla="*/ 0 h 90818"/>
                <a:gd name="connsiteX2" fmla="*/ 24453 w 24924"/>
                <a:gd name="connsiteY2" fmla="*/ 1145 h 90818"/>
                <a:gd name="connsiteX3" fmla="*/ 4300 w 24924"/>
                <a:gd name="connsiteY3" fmla="*/ 50120 h 90818"/>
                <a:gd name="connsiteX4" fmla="*/ 0 w 24924"/>
                <a:gd name="connsiteY4" fmla="*/ 90818 h 90818"/>
                <a:gd name="connsiteX5" fmla="*/ 0 w 24924"/>
                <a:gd name="connsiteY5" fmla="*/ 90817 h 90818"/>
                <a:gd name="connsiteX6" fmla="*/ 4300 w 24924"/>
                <a:gd name="connsiteY6" fmla="*/ 50119 h 90818"/>
                <a:gd name="connsiteX7" fmla="*/ 24452 w 24924"/>
                <a:gd name="connsiteY7" fmla="*/ 1146 h 90818"/>
                <a:gd name="connsiteX8" fmla="*/ 24924 w 24924"/>
                <a:gd name="connsiteY8" fmla="*/ 0 h 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24" h="90818">
                  <a:moveTo>
                    <a:pt x="24924" y="0"/>
                  </a:moveTo>
                  <a:lnTo>
                    <a:pt x="24924" y="0"/>
                  </a:lnTo>
                  <a:lnTo>
                    <a:pt x="24453" y="1145"/>
                  </a:lnTo>
                  <a:lnTo>
                    <a:pt x="4300" y="50120"/>
                  </a:lnTo>
                  <a:lnTo>
                    <a:pt x="0" y="90818"/>
                  </a:lnTo>
                  <a:lnTo>
                    <a:pt x="0" y="90817"/>
                  </a:lnTo>
                  <a:lnTo>
                    <a:pt x="4300" y="50119"/>
                  </a:lnTo>
                  <a:lnTo>
                    <a:pt x="24452" y="1146"/>
                  </a:lnTo>
                  <a:lnTo>
                    <a:pt x="24924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6" name="Forma Livre: Forma 365">
              <a:extLst>
                <a:ext uri="{FF2B5EF4-FFF2-40B4-BE49-F238E27FC236}">
                  <a16:creationId xmlns:a16="http://schemas.microsoft.com/office/drawing/2014/main" id="{CEF8CEE5-359C-41E4-8A2F-31AD510842B5}"/>
                </a:ext>
              </a:extLst>
            </p:cNvPr>
            <p:cNvSpPr/>
            <p:nvPr/>
          </p:nvSpPr>
          <p:spPr>
            <a:xfrm>
              <a:off x="727696" y="3354997"/>
              <a:ext cx="24923" cy="90818"/>
            </a:xfrm>
            <a:custGeom>
              <a:avLst/>
              <a:gdLst>
                <a:gd name="connsiteX0" fmla="*/ 0 w 24923"/>
                <a:gd name="connsiteY0" fmla="*/ 0 h 90818"/>
                <a:gd name="connsiteX1" fmla="*/ 0 w 24923"/>
                <a:gd name="connsiteY1" fmla="*/ 0 h 90818"/>
                <a:gd name="connsiteX2" fmla="*/ 473 w 24923"/>
                <a:gd name="connsiteY2" fmla="*/ 1149 h 90818"/>
                <a:gd name="connsiteX3" fmla="*/ 20623 w 24923"/>
                <a:gd name="connsiteY3" fmla="*/ 50119 h 90818"/>
                <a:gd name="connsiteX4" fmla="*/ 24923 w 24923"/>
                <a:gd name="connsiteY4" fmla="*/ 90817 h 90818"/>
                <a:gd name="connsiteX5" fmla="*/ 24923 w 24923"/>
                <a:gd name="connsiteY5" fmla="*/ 90818 h 90818"/>
                <a:gd name="connsiteX6" fmla="*/ 20623 w 24923"/>
                <a:gd name="connsiteY6" fmla="*/ 50120 h 90818"/>
                <a:gd name="connsiteX7" fmla="*/ 472 w 24923"/>
                <a:gd name="connsiteY7" fmla="*/ 1147 h 90818"/>
                <a:gd name="connsiteX8" fmla="*/ 0 w 24923"/>
                <a:gd name="connsiteY8" fmla="*/ 0 h 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23" h="90818">
                  <a:moveTo>
                    <a:pt x="0" y="0"/>
                  </a:moveTo>
                  <a:lnTo>
                    <a:pt x="0" y="0"/>
                  </a:lnTo>
                  <a:lnTo>
                    <a:pt x="473" y="1149"/>
                  </a:lnTo>
                  <a:lnTo>
                    <a:pt x="20623" y="50119"/>
                  </a:lnTo>
                  <a:lnTo>
                    <a:pt x="24923" y="90817"/>
                  </a:lnTo>
                  <a:lnTo>
                    <a:pt x="24923" y="90818"/>
                  </a:lnTo>
                  <a:lnTo>
                    <a:pt x="20623" y="50120"/>
                  </a:lnTo>
                  <a:lnTo>
                    <a:pt x="472" y="1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7" name="Forma Livre: Forma 366">
              <a:extLst>
                <a:ext uri="{FF2B5EF4-FFF2-40B4-BE49-F238E27FC236}">
                  <a16:creationId xmlns:a16="http://schemas.microsoft.com/office/drawing/2014/main" id="{D87E4299-1637-4159-8127-84592C9D47CE}"/>
                </a:ext>
              </a:extLst>
            </p:cNvPr>
            <p:cNvSpPr/>
            <p:nvPr/>
          </p:nvSpPr>
          <p:spPr>
            <a:xfrm>
              <a:off x="329317" y="3445815"/>
              <a:ext cx="8425" cy="53375"/>
            </a:xfrm>
            <a:custGeom>
              <a:avLst/>
              <a:gdLst>
                <a:gd name="connsiteX0" fmla="*/ 0 w 8425"/>
                <a:gd name="connsiteY0" fmla="*/ 0 h 53375"/>
                <a:gd name="connsiteX1" fmla="*/ 4300 w 8425"/>
                <a:gd name="connsiteY1" fmla="*/ 40697 h 53375"/>
                <a:gd name="connsiteX2" fmla="*/ 8425 w 8425"/>
                <a:gd name="connsiteY2" fmla="*/ 53375 h 53375"/>
                <a:gd name="connsiteX3" fmla="*/ 8425 w 8425"/>
                <a:gd name="connsiteY3" fmla="*/ 53375 h 53375"/>
                <a:gd name="connsiteX4" fmla="*/ 4300 w 8425"/>
                <a:gd name="connsiteY4" fmla="*/ 40698 h 53375"/>
                <a:gd name="connsiteX5" fmla="*/ 0 w 8425"/>
                <a:gd name="connsiteY5" fmla="*/ 0 h 53375"/>
                <a:gd name="connsiteX6" fmla="*/ 0 w 8425"/>
                <a:gd name="connsiteY6" fmla="*/ 0 h 5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25" h="53375">
                  <a:moveTo>
                    <a:pt x="0" y="0"/>
                  </a:moveTo>
                  <a:lnTo>
                    <a:pt x="4300" y="40697"/>
                  </a:lnTo>
                  <a:lnTo>
                    <a:pt x="8425" y="53375"/>
                  </a:lnTo>
                  <a:lnTo>
                    <a:pt x="8425" y="53375"/>
                  </a:lnTo>
                  <a:lnTo>
                    <a:pt x="4300" y="40698"/>
                  </a:lnTo>
                  <a:cubicBezTo>
                    <a:pt x="1481" y="27552"/>
                    <a:pt x="0" y="1394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8" name="Forma Livre: Forma 367">
              <a:extLst>
                <a:ext uri="{FF2B5EF4-FFF2-40B4-BE49-F238E27FC236}">
                  <a16:creationId xmlns:a16="http://schemas.microsoft.com/office/drawing/2014/main" id="{4B9013BF-4950-42F6-AC3C-8AF4805A260F}"/>
                </a:ext>
              </a:extLst>
            </p:cNvPr>
            <p:cNvSpPr/>
            <p:nvPr/>
          </p:nvSpPr>
          <p:spPr>
            <a:xfrm>
              <a:off x="744194" y="3445815"/>
              <a:ext cx="8425" cy="53375"/>
            </a:xfrm>
            <a:custGeom>
              <a:avLst/>
              <a:gdLst>
                <a:gd name="connsiteX0" fmla="*/ 8425 w 8425"/>
                <a:gd name="connsiteY0" fmla="*/ 0 h 53375"/>
                <a:gd name="connsiteX1" fmla="*/ 8425 w 8425"/>
                <a:gd name="connsiteY1" fmla="*/ 0 h 53375"/>
                <a:gd name="connsiteX2" fmla="*/ 4125 w 8425"/>
                <a:gd name="connsiteY2" fmla="*/ 40698 h 53375"/>
                <a:gd name="connsiteX3" fmla="*/ 1 w 8425"/>
                <a:gd name="connsiteY3" fmla="*/ 53375 h 53375"/>
                <a:gd name="connsiteX4" fmla="*/ 0 w 8425"/>
                <a:gd name="connsiteY4" fmla="*/ 53375 h 53375"/>
                <a:gd name="connsiteX5" fmla="*/ 4125 w 8425"/>
                <a:gd name="connsiteY5" fmla="*/ 40697 h 53375"/>
                <a:gd name="connsiteX6" fmla="*/ 8425 w 8425"/>
                <a:gd name="connsiteY6" fmla="*/ 0 h 5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25" h="53375">
                  <a:moveTo>
                    <a:pt x="8425" y="0"/>
                  </a:moveTo>
                  <a:lnTo>
                    <a:pt x="8425" y="0"/>
                  </a:lnTo>
                  <a:cubicBezTo>
                    <a:pt x="8425" y="13941"/>
                    <a:pt x="6944" y="27552"/>
                    <a:pt x="4125" y="40698"/>
                  </a:cubicBezTo>
                  <a:lnTo>
                    <a:pt x="1" y="53375"/>
                  </a:lnTo>
                  <a:lnTo>
                    <a:pt x="0" y="53375"/>
                  </a:lnTo>
                  <a:lnTo>
                    <a:pt x="4125" y="40697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9" name="Forma Livre: Forma 368">
              <a:extLst>
                <a:ext uri="{FF2B5EF4-FFF2-40B4-BE49-F238E27FC236}">
                  <a16:creationId xmlns:a16="http://schemas.microsoft.com/office/drawing/2014/main" id="{24EDE805-1A0D-4890-8741-E23C8FAE7FAB}"/>
                </a:ext>
              </a:extLst>
            </p:cNvPr>
            <p:cNvSpPr/>
            <p:nvPr/>
          </p:nvSpPr>
          <p:spPr>
            <a:xfrm>
              <a:off x="201845" y="3499190"/>
              <a:ext cx="678244" cy="281573"/>
            </a:xfrm>
            <a:custGeom>
              <a:avLst/>
              <a:gdLst>
                <a:gd name="connsiteX0" fmla="*/ 0 w 678244"/>
                <a:gd name="connsiteY0" fmla="*/ 0 h 281573"/>
                <a:gd name="connsiteX1" fmla="*/ 135896 w 678244"/>
                <a:gd name="connsiteY1" fmla="*/ 0 h 281573"/>
                <a:gd name="connsiteX2" fmla="*/ 144104 w 678244"/>
                <a:gd name="connsiteY2" fmla="*/ 25230 h 281573"/>
                <a:gd name="connsiteX3" fmla="*/ 151923 w 678244"/>
                <a:gd name="connsiteY3" fmla="*/ 36295 h 281573"/>
                <a:gd name="connsiteX4" fmla="*/ 178179 w 678244"/>
                <a:gd name="connsiteY4" fmla="*/ 73452 h 281573"/>
                <a:gd name="connsiteX5" fmla="*/ 189462 w 678244"/>
                <a:gd name="connsiteY5" fmla="*/ 89419 h 281573"/>
                <a:gd name="connsiteX6" fmla="*/ 197163 w 678244"/>
                <a:gd name="connsiteY6" fmla="*/ 94373 h 281573"/>
                <a:gd name="connsiteX7" fmla="*/ 239569 w 678244"/>
                <a:gd name="connsiteY7" fmla="*/ 121652 h 281573"/>
                <a:gd name="connsiteX8" fmla="*/ 256738 w 678244"/>
                <a:gd name="connsiteY8" fmla="*/ 132696 h 281573"/>
                <a:gd name="connsiteX9" fmla="*/ 263290 w 678244"/>
                <a:gd name="connsiteY9" fmla="*/ 134637 h 281573"/>
                <a:gd name="connsiteX10" fmla="*/ 272362 w 678244"/>
                <a:gd name="connsiteY10" fmla="*/ 137324 h 281573"/>
                <a:gd name="connsiteX11" fmla="*/ 296467 w 678244"/>
                <a:gd name="connsiteY11" fmla="*/ 144463 h 281573"/>
                <a:gd name="connsiteX12" fmla="*/ 339122 w 678244"/>
                <a:gd name="connsiteY12" fmla="*/ 148566 h 281573"/>
                <a:gd name="connsiteX13" fmla="*/ 381777 w 678244"/>
                <a:gd name="connsiteY13" fmla="*/ 144463 h 281573"/>
                <a:gd name="connsiteX14" fmla="*/ 405882 w 678244"/>
                <a:gd name="connsiteY14" fmla="*/ 137324 h 281573"/>
                <a:gd name="connsiteX15" fmla="*/ 414954 w 678244"/>
                <a:gd name="connsiteY15" fmla="*/ 134637 h 281573"/>
                <a:gd name="connsiteX16" fmla="*/ 421506 w 678244"/>
                <a:gd name="connsiteY16" fmla="*/ 132696 h 281573"/>
                <a:gd name="connsiteX17" fmla="*/ 438672 w 678244"/>
                <a:gd name="connsiteY17" fmla="*/ 121653 h 281573"/>
                <a:gd name="connsiteX18" fmla="*/ 481084 w 678244"/>
                <a:gd name="connsiteY18" fmla="*/ 94371 h 281573"/>
                <a:gd name="connsiteX19" fmla="*/ 488782 w 678244"/>
                <a:gd name="connsiteY19" fmla="*/ 89419 h 281573"/>
                <a:gd name="connsiteX20" fmla="*/ 500062 w 678244"/>
                <a:gd name="connsiteY20" fmla="*/ 73457 h 281573"/>
                <a:gd name="connsiteX21" fmla="*/ 526323 w 678244"/>
                <a:gd name="connsiteY21" fmla="*/ 36293 h 281573"/>
                <a:gd name="connsiteX22" fmla="*/ 534140 w 678244"/>
                <a:gd name="connsiteY22" fmla="*/ 25230 h 281573"/>
                <a:gd name="connsiteX23" fmla="*/ 542349 w 678244"/>
                <a:gd name="connsiteY23" fmla="*/ 0 h 281573"/>
                <a:gd name="connsiteX24" fmla="*/ 678244 w 678244"/>
                <a:gd name="connsiteY24" fmla="*/ 0 h 281573"/>
                <a:gd name="connsiteX25" fmla="*/ 676779 w 678244"/>
                <a:gd name="connsiteY25" fmla="*/ 14127 h 281573"/>
                <a:gd name="connsiteX26" fmla="*/ 339122 w 678244"/>
                <a:gd name="connsiteY26" fmla="*/ 281573 h 281573"/>
                <a:gd name="connsiteX27" fmla="*/ 1465 w 678244"/>
                <a:gd name="connsiteY27" fmla="*/ 14127 h 281573"/>
                <a:gd name="connsiteX28" fmla="*/ 0 w 678244"/>
                <a:gd name="connsiteY28" fmla="*/ 0 h 28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8244" h="281573">
                  <a:moveTo>
                    <a:pt x="0" y="0"/>
                  </a:moveTo>
                  <a:lnTo>
                    <a:pt x="135896" y="0"/>
                  </a:lnTo>
                  <a:lnTo>
                    <a:pt x="144104" y="25230"/>
                  </a:lnTo>
                  <a:lnTo>
                    <a:pt x="151923" y="36295"/>
                  </a:lnTo>
                  <a:lnTo>
                    <a:pt x="178179" y="73452"/>
                  </a:lnTo>
                  <a:lnTo>
                    <a:pt x="189462" y="89419"/>
                  </a:lnTo>
                  <a:lnTo>
                    <a:pt x="197163" y="94373"/>
                  </a:lnTo>
                  <a:lnTo>
                    <a:pt x="239569" y="121652"/>
                  </a:lnTo>
                  <a:lnTo>
                    <a:pt x="256738" y="132696"/>
                  </a:lnTo>
                  <a:lnTo>
                    <a:pt x="263290" y="134637"/>
                  </a:lnTo>
                  <a:lnTo>
                    <a:pt x="272362" y="137324"/>
                  </a:lnTo>
                  <a:lnTo>
                    <a:pt x="296467" y="144463"/>
                  </a:lnTo>
                  <a:cubicBezTo>
                    <a:pt x="310245" y="147153"/>
                    <a:pt x="324511" y="148566"/>
                    <a:pt x="339122" y="148566"/>
                  </a:cubicBezTo>
                  <a:cubicBezTo>
                    <a:pt x="353734" y="148566"/>
                    <a:pt x="367999" y="147153"/>
                    <a:pt x="381777" y="144463"/>
                  </a:cubicBezTo>
                  <a:lnTo>
                    <a:pt x="405882" y="137324"/>
                  </a:lnTo>
                  <a:lnTo>
                    <a:pt x="414954" y="134637"/>
                  </a:lnTo>
                  <a:lnTo>
                    <a:pt x="421506" y="132696"/>
                  </a:lnTo>
                  <a:lnTo>
                    <a:pt x="438672" y="121653"/>
                  </a:lnTo>
                  <a:lnTo>
                    <a:pt x="481084" y="94371"/>
                  </a:lnTo>
                  <a:lnTo>
                    <a:pt x="488782" y="89419"/>
                  </a:lnTo>
                  <a:lnTo>
                    <a:pt x="500062" y="73457"/>
                  </a:lnTo>
                  <a:lnTo>
                    <a:pt x="526323" y="36293"/>
                  </a:lnTo>
                  <a:lnTo>
                    <a:pt x="534140" y="25230"/>
                  </a:lnTo>
                  <a:lnTo>
                    <a:pt x="542349" y="0"/>
                  </a:lnTo>
                  <a:lnTo>
                    <a:pt x="678244" y="0"/>
                  </a:lnTo>
                  <a:lnTo>
                    <a:pt x="676779" y="14127"/>
                  </a:lnTo>
                  <a:cubicBezTo>
                    <a:pt x="644641" y="166758"/>
                    <a:pt x="505678" y="281573"/>
                    <a:pt x="339122" y="281573"/>
                  </a:cubicBezTo>
                  <a:cubicBezTo>
                    <a:pt x="172566" y="281573"/>
                    <a:pt x="33603" y="166758"/>
                    <a:pt x="1465" y="14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84" name="Conector reto 383">
              <a:extLst>
                <a:ext uri="{FF2B5EF4-FFF2-40B4-BE49-F238E27FC236}">
                  <a16:creationId xmlns:a16="http://schemas.microsoft.com/office/drawing/2014/main" id="{8AE01099-9A4F-42E7-9B98-B2B92A5889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4133" y="2524287"/>
              <a:ext cx="0" cy="5564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Conector reto 388">
              <a:extLst>
                <a:ext uri="{FF2B5EF4-FFF2-40B4-BE49-F238E27FC236}">
                  <a16:creationId xmlns:a16="http://schemas.microsoft.com/office/drawing/2014/main" id="{0C0EDF92-F570-4B03-8AEB-46C0EE4B048B}"/>
                </a:ext>
              </a:extLst>
            </p:cNvPr>
            <p:cNvCxnSpPr>
              <a:cxnSpLocks/>
            </p:cNvCxnSpPr>
            <p:nvPr/>
          </p:nvCxnSpPr>
          <p:spPr>
            <a:xfrm>
              <a:off x="2271935" y="3780763"/>
              <a:ext cx="0" cy="557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Conector reto 391">
              <a:extLst>
                <a:ext uri="{FF2B5EF4-FFF2-40B4-BE49-F238E27FC236}">
                  <a16:creationId xmlns:a16="http://schemas.microsoft.com/office/drawing/2014/main" id="{E0F35299-7F70-4A87-8675-8F02EF80A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9737" y="2509211"/>
              <a:ext cx="0" cy="603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Conector reto 393">
              <a:extLst>
                <a:ext uri="{FF2B5EF4-FFF2-40B4-BE49-F238E27FC236}">
                  <a16:creationId xmlns:a16="http://schemas.microsoft.com/office/drawing/2014/main" id="{CEE24EB7-8E7F-4FB8-B112-B2E28C609421}"/>
                </a:ext>
              </a:extLst>
            </p:cNvPr>
            <p:cNvCxnSpPr>
              <a:cxnSpLocks/>
            </p:cNvCxnSpPr>
            <p:nvPr/>
          </p:nvCxnSpPr>
          <p:spPr>
            <a:xfrm>
              <a:off x="540967" y="3110863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Conector reto 395">
              <a:extLst>
                <a:ext uri="{FF2B5EF4-FFF2-40B4-BE49-F238E27FC236}">
                  <a16:creationId xmlns:a16="http://schemas.microsoft.com/office/drawing/2014/main" id="{18BAE630-E906-4446-8B46-3C28639AE1D2}"/>
                </a:ext>
              </a:extLst>
            </p:cNvPr>
            <p:cNvCxnSpPr>
              <a:cxnSpLocks/>
            </p:cNvCxnSpPr>
            <p:nvPr/>
          </p:nvCxnSpPr>
          <p:spPr>
            <a:xfrm>
              <a:off x="540967" y="3780763"/>
              <a:ext cx="0" cy="557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Conector reto 397">
              <a:extLst>
                <a:ext uri="{FF2B5EF4-FFF2-40B4-BE49-F238E27FC236}">
                  <a16:creationId xmlns:a16="http://schemas.microsoft.com/office/drawing/2014/main" id="{BBA39E73-6E19-4D53-AADF-DCA77F3DB7E3}"/>
                </a:ext>
              </a:extLst>
            </p:cNvPr>
            <p:cNvCxnSpPr>
              <a:cxnSpLocks/>
            </p:cNvCxnSpPr>
            <p:nvPr/>
          </p:nvCxnSpPr>
          <p:spPr>
            <a:xfrm>
              <a:off x="5444198" y="3750614"/>
              <a:ext cx="0" cy="5879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Conector reto 399">
              <a:extLst>
                <a:ext uri="{FF2B5EF4-FFF2-40B4-BE49-F238E27FC236}">
                  <a16:creationId xmlns:a16="http://schemas.microsoft.com/office/drawing/2014/main" id="{2CB009D4-6974-481D-A38F-1309BACEC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6396" y="2524287"/>
              <a:ext cx="0" cy="5698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Conector reto 401">
              <a:extLst>
                <a:ext uri="{FF2B5EF4-FFF2-40B4-BE49-F238E27FC236}">
                  <a16:creationId xmlns:a16="http://schemas.microsoft.com/office/drawing/2014/main" id="{FA83D031-CF54-4A36-90E1-0480119FEF0E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3750612"/>
              <a:ext cx="0" cy="587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Conector reto 403">
              <a:extLst>
                <a:ext uri="{FF2B5EF4-FFF2-40B4-BE49-F238E27FC236}">
                  <a16:creationId xmlns:a16="http://schemas.microsoft.com/office/drawing/2014/main" id="{202C5BC9-C84E-4CF6-B29C-A0DCA97C9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0792" y="2509211"/>
              <a:ext cx="0" cy="6016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5" name="Retângulo 404">
              <a:extLst>
                <a:ext uri="{FF2B5EF4-FFF2-40B4-BE49-F238E27FC236}">
                  <a16:creationId xmlns:a16="http://schemas.microsoft.com/office/drawing/2014/main" id="{69715389-2E9A-4796-A66F-4BFF1B8F1BF1}"/>
                </a:ext>
              </a:extLst>
            </p:cNvPr>
            <p:cNvSpPr/>
            <p:nvPr/>
          </p:nvSpPr>
          <p:spPr>
            <a:xfrm>
              <a:off x="0" y="4326497"/>
              <a:ext cx="133611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Energia animal (8000 A.C)</a:t>
              </a:r>
            </a:p>
          </p:txBody>
        </p:sp>
        <p:sp>
          <p:nvSpPr>
            <p:cNvPr id="406" name="Retângulo 405">
              <a:extLst>
                <a:ext uri="{FF2B5EF4-FFF2-40B4-BE49-F238E27FC236}">
                  <a16:creationId xmlns:a16="http://schemas.microsoft.com/office/drawing/2014/main" id="{7BD549EC-79AA-4726-9A12-DBE27ED0599F}"/>
                </a:ext>
              </a:extLst>
            </p:cNvPr>
            <p:cNvSpPr/>
            <p:nvPr/>
          </p:nvSpPr>
          <p:spPr>
            <a:xfrm>
              <a:off x="1343245" y="4434241"/>
              <a:ext cx="19312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Energia Eólica </a:t>
              </a:r>
            </a:p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(5000 a 200 A.C)</a:t>
              </a:r>
            </a:p>
          </p:txBody>
        </p:sp>
        <p:sp>
          <p:nvSpPr>
            <p:cNvPr id="407" name="Retângulo 406">
              <a:extLst>
                <a:ext uri="{FF2B5EF4-FFF2-40B4-BE49-F238E27FC236}">
                  <a16:creationId xmlns:a16="http://schemas.microsoft.com/office/drawing/2014/main" id="{E4D4E072-A760-4D8F-90A3-BD4B7A458C68}"/>
                </a:ext>
              </a:extLst>
            </p:cNvPr>
            <p:cNvSpPr/>
            <p:nvPr/>
          </p:nvSpPr>
          <p:spPr>
            <a:xfrm>
              <a:off x="2175311" y="1836540"/>
              <a:ext cx="19376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Energia a Vapor</a:t>
              </a:r>
            </a:p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 (30 a 15 A.C)</a:t>
              </a:r>
              <a:endParaRPr lang="pt-BR"/>
            </a:p>
          </p:txBody>
        </p:sp>
        <p:sp>
          <p:nvSpPr>
            <p:cNvPr id="408" name="Retângulo 407">
              <a:extLst>
                <a:ext uri="{FF2B5EF4-FFF2-40B4-BE49-F238E27FC236}">
                  <a16:creationId xmlns:a16="http://schemas.microsoft.com/office/drawing/2014/main" id="{486986E4-92F0-41A1-9A4C-4173E1776950}"/>
                </a:ext>
              </a:extLst>
            </p:cNvPr>
            <p:cNvSpPr/>
            <p:nvPr/>
          </p:nvSpPr>
          <p:spPr>
            <a:xfrm>
              <a:off x="824244" y="1640387"/>
              <a:ext cx="115098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>
                  <a:latin typeface="Arial"/>
                  <a:cs typeface="Arial"/>
                </a:rPr>
                <a:t>Energia Elétrica (600 A.C)</a:t>
              </a:r>
              <a:endParaRPr lang="pt-BR"/>
            </a:p>
          </p:txBody>
        </p:sp>
        <p:sp>
          <p:nvSpPr>
            <p:cNvPr id="409" name="Retângulo 408">
              <a:extLst>
                <a:ext uri="{FF2B5EF4-FFF2-40B4-BE49-F238E27FC236}">
                  <a16:creationId xmlns:a16="http://schemas.microsoft.com/office/drawing/2014/main" id="{3AF75C7E-8FA5-4457-8E10-F52788185766}"/>
                </a:ext>
              </a:extLst>
            </p:cNvPr>
            <p:cNvSpPr/>
            <p:nvPr/>
          </p:nvSpPr>
          <p:spPr>
            <a:xfrm>
              <a:off x="4446842" y="4415619"/>
              <a:ext cx="21063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Vapor (1712 D.C) Thomas Newcomen</a:t>
              </a:r>
            </a:p>
          </p:txBody>
        </p:sp>
        <p:sp>
          <p:nvSpPr>
            <p:cNvPr id="410" name="Retângulo 409">
              <a:extLst>
                <a:ext uri="{FF2B5EF4-FFF2-40B4-BE49-F238E27FC236}">
                  <a16:creationId xmlns:a16="http://schemas.microsoft.com/office/drawing/2014/main" id="{1B564E49-9BF9-4F99-8924-F3CA5D6A859B}"/>
                </a:ext>
              </a:extLst>
            </p:cNvPr>
            <p:cNvSpPr/>
            <p:nvPr/>
          </p:nvSpPr>
          <p:spPr>
            <a:xfrm>
              <a:off x="6389515" y="4411394"/>
              <a:ext cx="213301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Combustão interna (1876 D.C)  Nicolaus Otto</a:t>
              </a:r>
            </a:p>
          </p:txBody>
        </p:sp>
        <p:sp>
          <p:nvSpPr>
            <p:cNvPr id="411" name="Retângulo 410">
              <a:extLst>
                <a:ext uri="{FF2B5EF4-FFF2-40B4-BE49-F238E27FC236}">
                  <a16:creationId xmlns:a16="http://schemas.microsoft.com/office/drawing/2014/main" id="{953F42FC-C485-4197-B0F2-38110CCE13FC}"/>
                </a:ext>
              </a:extLst>
            </p:cNvPr>
            <p:cNvSpPr/>
            <p:nvPr/>
          </p:nvSpPr>
          <p:spPr>
            <a:xfrm>
              <a:off x="4951921" y="1931932"/>
              <a:ext cx="22366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>
                  <a:latin typeface="Arial"/>
                  <a:cs typeface="Arial"/>
                </a:rPr>
                <a:t>Elétrica (1821 D.C)  Michael Faraday</a:t>
              </a:r>
              <a:endParaRPr lang="pt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Retângulo 411">
              <a:extLst>
                <a:ext uri="{FF2B5EF4-FFF2-40B4-BE49-F238E27FC236}">
                  <a16:creationId xmlns:a16="http://schemas.microsoft.com/office/drawing/2014/main" id="{BD21A441-39A7-4487-A730-F320A5AD6796}"/>
                </a:ext>
              </a:extLst>
            </p:cNvPr>
            <p:cNvSpPr/>
            <p:nvPr/>
          </p:nvSpPr>
          <p:spPr>
            <a:xfrm>
              <a:off x="7032399" y="1936592"/>
              <a:ext cx="22150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Nuclear (1942 D.C)  Enrico Fermi</a:t>
              </a:r>
            </a:p>
          </p:txBody>
        </p:sp>
      </p:grpSp>
      <p:cxnSp>
        <p:nvCxnSpPr>
          <p:cNvPr id="422" name="Conector reto 421">
            <a:extLst>
              <a:ext uri="{FF2B5EF4-FFF2-40B4-BE49-F238E27FC236}">
                <a16:creationId xmlns:a16="http://schemas.microsoft.com/office/drawing/2014/main" id="{4A33D77D-BA50-4C8F-843A-7B45E4D26E86}"/>
              </a:ext>
            </a:extLst>
          </p:cNvPr>
          <p:cNvCxnSpPr>
            <a:cxnSpLocks/>
          </p:cNvCxnSpPr>
          <p:nvPr/>
        </p:nvCxnSpPr>
        <p:spPr>
          <a:xfrm flipH="1" flipV="1">
            <a:off x="4351576" y="3080711"/>
            <a:ext cx="3320" cy="2761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Oval 2">
            <a:extLst>
              <a:ext uri="{FF2B5EF4-FFF2-40B4-BE49-F238E27FC236}">
                <a16:creationId xmlns:a16="http://schemas.microsoft.com/office/drawing/2014/main" id="{A5980479-5A67-6212-155E-A1B17ECE3AB1}"/>
              </a:ext>
            </a:extLst>
          </p:cNvPr>
          <p:cNvSpPr/>
          <p:nvPr/>
        </p:nvSpPr>
        <p:spPr>
          <a:xfrm>
            <a:off x="5223504" y="3207874"/>
            <a:ext cx="432345" cy="423203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Oval 2">
            <a:extLst>
              <a:ext uri="{FF2B5EF4-FFF2-40B4-BE49-F238E27FC236}">
                <a16:creationId xmlns:a16="http://schemas.microsoft.com/office/drawing/2014/main" id="{ED3F3EF0-0E59-0B79-230A-6FD08A262EEF}"/>
              </a:ext>
            </a:extLst>
          </p:cNvPr>
          <p:cNvSpPr/>
          <p:nvPr/>
        </p:nvSpPr>
        <p:spPr>
          <a:xfrm>
            <a:off x="6096786" y="3206238"/>
            <a:ext cx="432345" cy="423203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Oval 2">
            <a:extLst>
              <a:ext uri="{FF2B5EF4-FFF2-40B4-BE49-F238E27FC236}">
                <a16:creationId xmlns:a16="http://schemas.microsoft.com/office/drawing/2014/main" id="{E379A9AF-9EC6-9926-8A93-D91B211CE584}"/>
              </a:ext>
            </a:extLst>
          </p:cNvPr>
          <p:cNvSpPr/>
          <p:nvPr/>
        </p:nvSpPr>
        <p:spPr>
          <a:xfrm>
            <a:off x="6980281" y="3206238"/>
            <a:ext cx="432345" cy="423203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5123DE51-C32F-1DBD-A516-271A1B2ADD44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8B78EDF2-DA23-5D3C-9685-B77A4D267CB9}"/>
              </a:ext>
            </a:extLst>
          </p:cNvPr>
          <p:cNvSpPr/>
          <p:nvPr/>
        </p:nvSpPr>
        <p:spPr>
          <a:xfrm>
            <a:off x="3874855" y="2435894"/>
            <a:ext cx="9412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Cristo</a:t>
            </a:r>
          </a:p>
          <a:p>
            <a:pPr algn="ct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(Ano 0)</a:t>
            </a:r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4104D340-A385-BAB9-354A-5ACA9DE141CC}"/>
              </a:ext>
            </a:extLst>
          </p:cNvPr>
          <p:cNvSpPr/>
          <p:nvPr/>
        </p:nvSpPr>
        <p:spPr>
          <a:xfrm>
            <a:off x="5152101" y="5564586"/>
            <a:ext cx="2523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Arial"/>
                <a:cs typeface="Arial"/>
              </a:rPr>
              <a:t>Tecnologias que viabilizaram a utilização de diferentes fontes Energia </a:t>
            </a:r>
            <a:endParaRPr lang="pt-BR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42282951-786D-A00B-5474-77923B4DF967}"/>
              </a:ext>
            </a:extLst>
          </p:cNvPr>
          <p:cNvSpPr/>
          <p:nvPr/>
        </p:nvSpPr>
        <p:spPr>
          <a:xfrm>
            <a:off x="1093561" y="5676185"/>
            <a:ext cx="1982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Arial"/>
                <a:cs typeface="Arial"/>
              </a:rPr>
              <a:t>Descoberta de diferentes fontes de Energia</a:t>
            </a:r>
            <a:endParaRPr lang="pt-BR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FCFCB2-94BA-74A3-7092-5F03357DDA75}"/>
              </a:ext>
            </a:extLst>
          </p:cNvPr>
          <p:cNvCxnSpPr>
            <a:cxnSpLocks/>
          </p:cNvCxnSpPr>
          <p:nvPr/>
        </p:nvCxnSpPr>
        <p:spPr>
          <a:xfrm>
            <a:off x="0" y="5521146"/>
            <a:ext cx="430415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A3C17A49-63DC-EAC8-0A9D-49C49B4C005D}"/>
              </a:ext>
            </a:extLst>
          </p:cNvPr>
          <p:cNvCxnSpPr>
            <a:cxnSpLocks/>
          </p:cNvCxnSpPr>
          <p:nvPr/>
        </p:nvCxnSpPr>
        <p:spPr>
          <a:xfrm>
            <a:off x="4304151" y="5521146"/>
            <a:ext cx="483984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2">
            <a:extLst>
              <a:ext uri="{FF2B5EF4-FFF2-40B4-BE49-F238E27FC236}">
                <a16:creationId xmlns:a16="http://schemas.microsoft.com/office/drawing/2014/main" id="{1F03B6BE-0621-804B-EDE4-37ED9BCFECB3}"/>
              </a:ext>
            </a:extLst>
          </p:cNvPr>
          <p:cNvSpPr/>
          <p:nvPr/>
        </p:nvSpPr>
        <p:spPr>
          <a:xfrm>
            <a:off x="1176984" y="3228916"/>
            <a:ext cx="432345" cy="423203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3" name="Oval 2">
            <a:extLst>
              <a:ext uri="{FF2B5EF4-FFF2-40B4-BE49-F238E27FC236}">
                <a16:creationId xmlns:a16="http://schemas.microsoft.com/office/drawing/2014/main" id="{40626B28-D6C1-FAB0-F46A-1893D9CD1AE3}"/>
              </a:ext>
            </a:extLst>
          </p:cNvPr>
          <p:cNvSpPr/>
          <p:nvPr/>
        </p:nvSpPr>
        <p:spPr>
          <a:xfrm>
            <a:off x="2928217" y="3196521"/>
            <a:ext cx="432345" cy="423203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651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2354"/>
            <a:ext cx="8229600" cy="864096"/>
          </a:xfrm>
        </p:spPr>
        <p:txBody>
          <a:bodyPr>
            <a:norm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Princípios físicos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9153D16-0640-4983-B45B-4BAF60D1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09" y="908721"/>
            <a:ext cx="1112351" cy="168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9FF9BE3-AF7B-4F23-B934-FE0D0E979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895" y="2971879"/>
            <a:ext cx="1274578" cy="12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áfico 14" descr="Carro elétrico com preenchimento sólido">
            <a:extLst>
              <a:ext uri="{FF2B5EF4-FFF2-40B4-BE49-F238E27FC236}">
                <a16:creationId xmlns:a16="http://schemas.microsoft.com/office/drawing/2014/main" id="{7FE0D325-2EA7-4B05-84E5-61E3DC629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6002" y="4451522"/>
            <a:ext cx="1594364" cy="159436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FCE465D-3474-411A-8265-121716D3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41815ED-4348-42B8-B7E3-4B6252A3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11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A7957B9-8766-E2E8-B521-3FCBF1ABFCB2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2337B9C-F544-44C1-85F4-A8A45AA8EB8E}"/>
              </a:ext>
            </a:extLst>
          </p:cNvPr>
          <p:cNvSpPr txBox="1">
            <a:spLocks/>
          </p:cNvSpPr>
          <p:nvPr/>
        </p:nvSpPr>
        <p:spPr>
          <a:xfrm>
            <a:off x="837900" y="2733675"/>
            <a:ext cx="6165289" cy="1390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>
                <a:latin typeface="Arial"/>
                <a:cs typeface="Arial"/>
              </a:rPr>
              <a:t>Com base na  utilização de energia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2400">
                <a:latin typeface="Arial"/>
                <a:cs typeface="Arial"/>
              </a:rPr>
              <a:t>ao decorrer da história humana,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2400">
                <a:latin typeface="Arial"/>
                <a:cs typeface="Arial"/>
              </a:rPr>
              <a:t>podemos afirmar que: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>
              <a:latin typeface="Arial"/>
              <a:cs typeface="Calibri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C6E5A2D-FBAD-4D8B-B10A-4EDEE1520CB2}"/>
              </a:ext>
            </a:extLst>
          </p:cNvPr>
          <p:cNvSpPr txBox="1">
            <a:spLocks/>
          </p:cNvSpPr>
          <p:nvPr/>
        </p:nvSpPr>
        <p:spPr>
          <a:xfrm>
            <a:off x="837900" y="6858000"/>
            <a:ext cx="6159920" cy="1291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>
                <a:latin typeface="Arial"/>
                <a:cs typeface="Arial"/>
              </a:rPr>
              <a:t>A troca da matriz energética sempre ocorre, para a fonte de energia com maior Eficiência, potência e densidade.</a:t>
            </a:r>
            <a:endParaRPr lang="pt-BR" sz="240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5597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2354"/>
            <a:ext cx="8229600" cy="864096"/>
          </a:xfrm>
        </p:spPr>
        <p:txBody>
          <a:bodyPr>
            <a:norm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Princípios físicos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9153D16-0640-4983-B45B-4BAF60D1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09" y="908721"/>
            <a:ext cx="1112351" cy="168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9FF9BE3-AF7B-4F23-B934-FE0D0E979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895" y="2971879"/>
            <a:ext cx="1274578" cy="12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áfico 14" descr="Carro elétrico com preenchimento sólido">
            <a:extLst>
              <a:ext uri="{FF2B5EF4-FFF2-40B4-BE49-F238E27FC236}">
                <a16:creationId xmlns:a16="http://schemas.microsoft.com/office/drawing/2014/main" id="{7FE0D325-2EA7-4B05-84E5-61E3DC629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6002" y="4451522"/>
            <a:ext cx="1594364" cy="159436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FCE465D-3474-411A-8265-121716D3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41815ED-4348-42B8-B7E3-4B6252A3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12</a:t>
            </a:fld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5D17392-D639-313F-69A4-035A07464C78}"/>
              </a:ext>
            </a:extLst>
          </p:cNvPr>
          <p:cNvSpPr txBox="1">
            <a:spLocks/>
          </p:cNvSpPr>
          <p:nvPr/>
        </p:nvSpPr>
        <p:spPr>
          <a:xfrm>
            <a:off x="866775" y="1781174"/>
            <a:ext cx="6165289" cy="1390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>
                <a:latin typeface="Arial"/>
                <a:cs typeface="Arial"/>
              </a:rPr>
              <a:t>Com base na  utilização de energia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2400">
                <a:latin typeface="Arial"/>
                <a:cs typeface="Arial"/>
              </a:rPr>
              <a:t>ao decorrer da história humana,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2400">
                <a:latin typeface="Arial"/>
                <a:cs typeface="Arial"/>
              </a:rPr>
              <a:t>podemos afirmar que: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>
              <a:latin typeface="Arial"/>
              <a:cs typeface="Calibri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FB860-3920-42B3-A062-23F91D06B06C}"/>
              </a:ext>
            </a:extLst>
          </p:cNvPr>
          <p:cNvSpPr/>
          <p:nvPr/>
        </p:nvSpPr>
        <p:spPr>
          <a:xfrm>
            <a:off x="866775" y="691983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Podemos definir Eficiência:</a:t>
            </a:r>
          </a:p>
          <a:p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44B1A13-1584-473A-906C-C9C3EB4A57CA}"/>
                  </a:ext>
                </a:extLst>
              </p:cNvPr>
              <p:cNvSpPr txBox="1"/>
              <p:nvPr/>
            </p:nvSpPr>
            <p:spPr>
              <a:xfrm>
                <a:off x="5372333" y="6858000"/>
                <a:ext cx="656079" cy="821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km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MJ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sz="240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44B1A13-1584-473A-906C-C9C3EB4A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33" y="6858000"/>
                <a:ext cx="656079" cy="8218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9879A2EC-33B2-A1AE-65B8-7DDCDF19814F}"/>
              </a:ext>
            </a:extLst>
          </p:cNvPr>
          <p:cNvSpPr txBox="1">
            <a:spLocks/>
          </p:cNvSpPr>
          <p:nvPr/>
        </p:nvSpPr>
        <p:spPr>
          <a:xfrm>
            <a:off x="866775" y="4078878"/>
            <a:ext cx="6159920" cy="1291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>
                <a:latin typeface="Arial"/>
                <a:cs typeface="Arial"/>
              </a:rPr>
              <a:t>A troca da matriz energética sempre ocorre, para a fonte de energia com maior eficiência, potência e densidade.</a:t>
            </a:r>
            <a:endParaRPr lang="pt-BR" sz="240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59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2354"/>
            <a:ext cx="8229600" cy="864096"/>
          </a:xfrm>
        </p:spPr>
        <p:txBody>
          <a:bodyPr>
            <a:norm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Princípios físicos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9153D16-0640-4983-B45B-4BAF60D1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09" y="908721"/>
            <a:ext cx="1112351" cy="168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9FF9BE3-AF7B-4F23-B934-FE0D0E979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895" y="2971879"/>
            <a:ext cx="1274578" cy="12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áfico 14" descr="Carro elétrico com preenchimento sólido">
            <a:extLst>
              <a:ext uri="{FF2B5EF4-FFF2-40B4-BE49-F238E27FC236}">
                <a16:creationId xmlns:a16="http://schemas.microsoft.com/office/drawing/2014/main" id="{7FE0D325-2EA7-4B05-84E5-61E3DC629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6002" y="4451522"/>
            <a:ext cx="1594364" cy="159436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FCE465D-3474-411A-8265-121716D3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41815ED-4348-42B8-B7E3-4B6252A3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13</a:t>
            </a:fld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5D17392-D639-313F-69A4-035A07464C78}"/>
              </a:ext>
            </a:extLst>
          </p:cNvPr>
          <p:cNvSpPr txBox="1">
            <a:spLocks/>
          </p:cNvSpPr>
          <p:nvPr/>
        </p:nvSpPr>
        <p:spPr>
          <a:xfrm>
            <a:off x="866775" y="1491880"/>
            <a:ext cx="6165289" cy="1390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>
                <a:latin typeface="Arial"/>
                <a:cs typeface="Arial"/>
              </a:rPr>
              <a:t>Com base na  utilização de energia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2400">
                <a:latin typeface="Arial"/>
                <a:cs typeface="Arial"/>
              </a:rPr>
              <a:t>ao decorrer da história humana,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pt-BR" sz="2400">
                <a:latin typeface="Arial"/>
                <a:cs typeface="Arial"/>
              </a:rPr>
              <a:t>podemos afirmar que: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>
              <a:latin typeface="Arial"/>
              <a:cs typeface="Calibri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97F732C-ECE0-143E-049B-1C6F473A5F8C}"/>
              </a:ext>
            </a:extLst>
          </p:cNvPr>
          <p:cNvSpPr txBox="1">
            <a:spLocks/>
          </p:cNvSpPr>
          <p:nvPr/>
        </p:nvSpPr>
        <p:spPr>
          <a:xfrm>
            <a:off x="872144" y="3518588"/>
            <a:ext cx="6159920" cy="1291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>
                <a:latin typeface="Arial"/>
                <a:cs typeface="Arial"/>
              </a:rPr>
              <a:t>A troca da matriz energética sempre ocorre, para a fonte de energia com maior eficiência, potência e densidade.</a:t>
            </a:r>
            <a:endParaRPr lang="pt-BR" sz="2400">
              <a:latin typeface="Arial"/>
              <a:cs typeface="Calibri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DECF4DA-E099-5042-5C60-36A3B86E62CE}"/>
              </a:ext>
            </a:extLst>
          </p:cNvPr>
          <p:cNvSpPr/>
          <p:nvPr/>
        </p:nvSpPr>
        <p:spPr>
          <a:xfrm>
            <a:off x="826786" y="547843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Podemos definir Eficiência:</a:t>
            </a:r>
          </a:p>
          <a:p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2065E56-EB8B-BF4F-A2A1-94AE5FC6FF89}"/>
                  </a:ext>
                </a:extLst>
              </p:cNvPr>
              <p:cNvSpPr txBox="1"/>
              <p:nvPr/>
            </p:nvSpPr>
            <p:spPr>
              <a:xfrm>
                <a:off x="5356864" y="5342859"/>
                <a:ext cx="656079" cy="821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km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MJ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sz="240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2065E56-EB8B-BF4F-A2A1-94AE5FC6F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864" y="5342859"/>
                <a:ext cx="656079" cy="8218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1D5D65-2767-453F-29E8-662623E96355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49009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59143"/>
            <a:ext cx="9144000" cy="864096"/>
          </a:xfrm>
        </p:spPr>
        <p:txBody>
          <a:bodyPr>
            <a:no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Eficiência entre Tipos de veículos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4B771F-8F6F-426C-9D35-55031D97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4CFB02-B65E-4F6E-BD86-EBC3CB57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14</a:t>
            </a:fld>
            <a:endParaRPr lang="pt-BR"/>
          </a:p>
        </p:txBody>
      </p:sp>
      <p:pic>
        <p:nvPicPr>
          <p:cNvPr id="8" name="Gráfico 7" descr="Estrada com preenchimento sólido">
            <a:extLst>
              <a:ext uri="{FF2B5EF4-FFF2-40B4-BE49-F238E27FC236}">
                <a16:creationId xmlns:a16="http://schemas.microsoft.com/office/drawing/2014/main" id="{486530DB-B616-62C2-819C-10167EEE9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992" y="5114151"/>
            <a:ext cx="1607324" cy="1607324"/>
          </a:xfrm>
          <a:prstGeom prst="rect">
            <a:avLst/>
          </a:prstGeom>
        </p:spPr>
      </p:pic>
      <p:pic>
        <p:nvPicPr>
          <p:cNvPr id="10" name="Gráfico 9" descr="Bateria vazia com preenchimento sólido">
            <a:extLst>
              <a:ext uri="{FF2B5EF4-FFF2-40B4-BE49-F238E27FC236}">
                <a16:creationId xmlns:a16="http://schemas.microsoft.com/office/drawing/2014/main" id="{B23E6A19-F5AB-87F1-A618-ED045796B7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5293" y="5807075"/>
            <a:ext cx="914400" cy="914400"/>
          </a:xfrm>
          <a:prstGeom prst="rect">
            <a:avLst/>
          </a:prstGeom>
        </p:spPr>
      </p:pic>
      <p:pic>
        <p:nvPicPr>
          <p:cNvPr id="12" name="Gráfico 11" descr="Berço de Newton estrutura de tópicos">
            <a:extLst>
              <a:ext uri="{FF2B5EF4-FFF2-40B4-BE49-F238E27FC236}">
                <a16:creationId xmlns:a16="http://schemas.microsoft.com/office/drawing/2014/main" id="{F1338280-8074-81D1-5CE0-A37251BCD2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70994" y="5769952"/>
            <a:ext cx="914400" cy="914400"/>
          </a:xfrm>
          <a:prstGeom prst="rect">
            <a:avLst/>
          </a:prstGeom>
        </p:spPr>
      </p:pic>
      <p:pic>
        <p:nvPicPr>
          <p:cNvPr id="14" name="Gráfico 13" descr="Combustível estrutura de tópicos">
            <a:extLst>
              <a:ext uri="{FF2B5EF4-FFF2-40B4-BE49-F238E27FC236}">
                <a16:creationId xmlns:a16="http://schemas.microsoft.com/office/drawing/2014/main" id="{BC3AD0FE-570E-D8CD-5E92-1328A6E002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6994" y="5707551"/>
            <a:ext cx="914400" cy="9144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6110FFDC-2BC3-9E9B-56B8-F0DA7FAE1093}"/>
              </a:ext>
            </a:extLst>
          </p:cNvPr>
          <p:cNvSpPr txBox="1">
            <a:spLocks/>
          </p:cNvSpPr>
          <p:nvPr/>
        </p:nvSpPr>
        <p:spPr>
          <a:xfrm>
            <a:off x="0" y="1460486"/>
            <a:ext cx="91440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Eficiência Energética nos</a:t>
            </a:r>
          </a:p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 Dias atuais: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FECCE5-A685-5AEC-36F9-64AAF64111CD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0866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67428"/>
            <a:ext cx="9144000" cy="864096"/>
          </a:xfrm>
        </p:spPr>
        <p:txBody>
          <a:bodyPr>
            <a:no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Eficiência entre Tipos de veículos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4B771F-8F6F-426C-9D35-55031D97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4CFB02-B65E-4F6E-BD86-EBC3CB57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15</a:t>
            </a:fld>
            <a:endParaRPr lang="pt-BR"/>
          </a:p>
        </p:txBody>
      </p:sp>
      <p:pic>
        <p:nvPicPr>
          <p:cNvPr id="8" name="Gráfico 7" descr="Estrada com preenchimento sólido">
            <a:extLst>
              <a:ext uri="{FF2B5EF4-FFF2-40B4-BE49-F238E27FC236}">
                <a16:creationId xmlns:a16="http://schemas.microsoft.com/office/drawing/2014/main" id="{486530DB-B616-62C2-819C-10167EEE9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992" y="5114151"/>
            <a:ext cx="1607324" cy="1607324"/>
          </a:xfrm>
          <a:prstGeom prst="rect">
            <a:avLst/>
          </a:prstGeom>
        </p:spPr>
      </p:pic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3F28AF48-5173-A239-49BB-D7E2819CA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276270"/>
              </p:ext>
            </p:extLst>
          </p:nvPr>
        </p:nvGraphicFramePr>
        <p:xfrm>
          <a:off x="447544" y="1084243"/>
          <a:ext cx="8239256" cy="3756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9628">
                  <a:extLst>
                    <a:ext uri="{9D8B030D-6E8A-4147-A177-3AD203B41FA5}">
                      <a16:colId xmlns:a16="http://schemas.microsoft.com/office/drawing/2014/main" val="2529285373"/>
                    </a:ext>
                  </a:extLst>
                </a:gridCol>
                <a:gridCol w="4119628">
                  <a:extLst>
                    <a:ext uri="{9D8B030D-6E8A-4147-A177-3AD203B41FA5}">
                      <a16:colId xmlns:a16="http://schemas.microsoft.com/office/drawing/2014/main" val="1913398928"/>
                    </a:ext>
                  </a:extLst>
                </a:gridCol>
              </a:tblGrid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Fonte de Energia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Distância Percorrida[</a:t>
                      </a:r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km/MJ]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84142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Gás natural 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0,318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95957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Células de hidrogênio 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0,348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27268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Diesel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0,478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478128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 u="sng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Etanol</a:t>
                      </a:r>
                      <a:endParaRPr lang="pt-BR" sz="2000" u="sng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0,483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288722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 u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253941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Híbridos</a:t>
                      </a:r>
                      <a:endParaRPr lang="pt-BR" sz="2000" u="non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0,556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881152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Elétricos  </a:t>
                      </a:r>
                      <a:endParaRPr lang="pt-BR" sz="200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1,145</a:t>
                      </a:r>
                      <a:endParaRPr lang="pt-BR" sz="200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642344"/>
                  </a:ext>
                </a:extLst>
              </a:tr>
            </a:tbl>
          </a:graphicData>
        </a:graphic>
      </p:graphicFrame>
      <p:pic>
        <p:nvPicPr>
          <p:cNvPr id="10" name="Gráfico 9" descr="Bateria vazia com preenchimento sólido">
            <a:extLst>
              <a:ext uri="{FF2B5EF4-FFF2-40B4-BE49-F238E27FC236}">
                <a16:creationId xmlns:a16="http://schemas.microsoft.com/office/drawing/2014/main" id="{B23E6A19-F5AB-87F1-A618-ED045796B7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5293" y="5807075"/>
            <a:ext cx="914400" cy="914400"/>
          </a:xfrm>
          <a:prstGeom prst="rect">
            <a:avLst/>
          </a:prstGeom>
        </p:spPr>
      </p:pic>
      <p:pic>
        <p:nvPicPr>
          <p:cNvPr id="12" name="Gráfico 11" descr="Berço de Newton estrutura de tópicos">
            <a:extLst>
              <a:ext uri="{FF2B5EF4-FFF2-40B4-BE49-F238E27FC236}">
                <a16:creationId xmlns:a16="http://schemas.microsoft.com/office/drawing/2014/main" id="{F1338280-8074-81D1-5CE0-A37251BCD2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70994" y="5769952"/>
            <a:ext cx="914400" cy="914400"/>
          </a:xfrm>
          <a:prstGeom prst="rect">
            <a:avLst/>
          </a:prstGeom>
        </p:spPr>
      </p:pic>
      <p:pic>
        <p:nvPicPr>
          <p:cNvPr id="14" name="Gráfico 13" descr="Combustível estrutura de tópicos">
            <a:extLst>
              <a:ext uri="{FF2B5EF4-FFF2-40B4-BE49-F238E27FC236}">
                <a16:creationId xmlns:a16="http://schemas.microsoft.com/office/drawing/2014/main" id="{BC3AD0FE-570E-D8CD-5E92-1328A6E002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6994" y="5707551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5DA7D3-0286-BCD5-EA4F-89A37A1E93C8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9797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67428"/>
            <a:ext cx="9144000" cy="864096"/>
          </a:xfrm>
        </p:spPr>
        <p:txBody>
          <a:bodyPr>
            <a:no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Eficiência entre Tipos de veículos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4B771F-8F6F-426C-9D35-55031D97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4CFB02-B65E-4F6E-BD86-EBC3CB57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16</a:t>
            </a:fld>
            <a:endParaRPr lang="pt-BR"/>
          </a:p>
        </p:txBody>
      </p:sp>
      <p:pic>
        <p:nvPicPr>
          <p:cNvPr id="8" name="Gráfico 7" descr="Estrada com preenchimento sólido">
            <a:extLst>
              <a:ext uri="{FF2B5EF4-FFF2-40B4-BE49-F238E27FC236}">
                <a16:creationId xmlns:a16="http://schemas.microsoft.com/office/drawing/2014/main" id="{486530DB-B616-62C2-819C-10167EEE9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992" y="5114151"/>
            <a:ext cx="1607324" cy="1607324"/>
          </a:xfrm>
          <a:prstGeom prst="rect">
            <a:avLst/>
          </a:prstGeom>
        </p:spPr>
      </p:pic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3F28AF48-5173-A239-49BB-D7E2819CA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43920"/>
              </p:ext>
            </p:extLst>
          </p:nvPr>
        </p:nvGraphicFramePr>
        <p:xfrm>
          <a:off x="447544" y="1084243"/>
          <a:ext cx="8239256" cy="3756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9628">
                  <a:extLst>
                    <a:ext uri="{9D8B030D-6E8A-4147-A177-3AD203B41FA5}">
                      <a16:colId xmlns:a16="http://schemas.microsoft.com/office/drawing/2014/main" val="2529285373"/>
                    </a:ext>
                  </a:extLst>
                </a:gridCol>
                <a:gridCol w="4119628">
                  <a:extLst>
                    <a:ext uri="{9D8B030D-6E8A-4147-A177-3AD203B41FA5}">
                      <a16:colId xmlns:a16="http://schemas.microsoft.com/office/drawing/2014/main" val="1913398928"/>
                    </a:ext>
                  </a:extLst>
                </a:gridCol>
              </a:tblGrid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Fonte de Energia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Distância Percorrida[</a:t>
                      </a:r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km/MJ]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84142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Gás natural 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0,318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95957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Células de hidrogênio 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0,348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27268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Diesel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0,478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478128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 u="sng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Etanol</a:t>
                      </a:r>
                      <a:endParaRPr lang="pt-BR" sz="2000" u="sng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u="sng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0,483</a:t>
                      </a:r>
                      <a:endParaRPr lang="pt-BR" sz="2000" u="sng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288722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 u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253941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Híbridos</a:t>
                      </a:r>
                      <a:endParaRPr lang="pt-BR" sz="2000" u="non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0,556</a:t>
                      </a:r>
                      <a:endParaRPr lang="pt-BR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881152"/>
                  </a:ext>
                </a:extLst>
              </a:tr>
              <a:tr h="46956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Elétricos </a:t>
                      </a:r>
                      <a:endParaRPr lang="pt-BR" sz="200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1,145</a:t>
                      </a:r>
                      <a:endParaRPr lang="pt-BR" sz="200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642344"/>
                  </a:ext>
                </a:extLst>
              </a:tr>
            </a:tbl>
          </a:graphicData>
        </a:graphic>
      </p:graphicFrame>
      <p:pic>
        <p:nvPicPr>
          <p:cNvPr id="10" name="Gráfico 9" descr="Bateria vazia com preenchimento sólido">
            <a:extLst>
              <a:ext uri="{FF2B5EF4-FFF2-40B4-BE49-F238E27FC236}">
                <a16:creationId xmlns:a16="http://schemas.microsoft.com/office/drawing/2014/main" id="{B23E6A19-F5AB-87F1-A618-ED045796B7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5293" y="5807075"/>
            <a:ext cx="914400" cy="914400"/>
          </a:xfrm>
          <a:prstGeom prst="rect">
            <a:avLst/>
          </a:prstGeom>
        </p:spPr>
      </p:pic>
      <p:pic>
        <p:nvPicPr>
          <p:cNvPr id="12" name="Gráfico 11" descr="Berço de Newton estrutura de tópicos">
            <a:extLst>
              <a:ext uri="{FF2B5EF4-FFF2-40B4-BE49-F238E27FC236}">
                <a16:creationId xmlns:a16="http://schemas.microsoft.com/office/drawing/2014/main" id="{F1338280-8074-81D1-5CE0-A37251BCD2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70994" y="5769952"/>
            <a:ext cx="914400" cy="914400"/>
          </a:xfrm>
          <a:prstGeom prst="rect">
            <a:avLst/>
          </a:prstGeom>
        </p:spPr>
      </p:pic>
      <p:pic>
        <p:nvPicPr>
          <p:cNvPr id="14" name="Gráfico 13" descr="Combustível estrutura de tópicos">
            <a:extLst>
              <a:ext uri="{FF2B5EF4-FFF2-40B4-BE49-F238E27FC236}">
                <a16:creationId xmlns:a16="http://schemas.microsoft.com/office/drawing/2014/main" id="{BC3AD0FE-570E-D8CD-5E92-1328A6E002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6994" y="5707551"/>
            <a:ext cx="914400" cy="9144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2570DA6-C1E5-1A40-EDEB-BB55A7BBFAC6}"/>
              </a:ext>
            </a:extLst>
          </p:cNvPr>
          <p:cNvSpPr txBox="1">
            <a:spLocks/>
          </p:cNvSpPr>
          <p:nvPr/>
        </p:nvSpPr>
        <p:spPr>
          <a:xfrm>
            <a:off x="2441316" y="4909110"/>
            <a:ext cx="6352355" cy="76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Tesla, 2006.(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The 21st Century Electric Car Tesla Motors</a:t>
            </a:r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.) </a:t>
            </a:r>
          </a:p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Associação Brasileira de Engenharia Automotiva, 2017.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CA6086-EE7C-6DFB-3172-4610CDC90586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14350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3C03A-B86F-A880-39E8-AD304B96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17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4EA0549-1A19-B5E7-AB31-26116504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Dinheiro voador com preenchimento sólido">
            <a:extLst>
              <a:ext uri="{FF2B5EF4-FFF2-40B4-BE49-F238E27FC236}">
                <a16:creationId xmlns:a16="http://schemas.microsoft.com/office/drawing/2014/main" id="{C43BF2CD-F7E0-F2B2-2D59-D2BEDD275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657" y="4756117"/>
            <a:ext cx="914400" cy="914400"/>
          </a:xfrm>
          <a:prstGeom prst="rect">
            <a:avLst/>
          </a:prstGeom>
        </p:spPr>
      </p:pic>
      <p:pic>
        <p:nvPicPr>
          <p:cNvPr id="11" name="Gráfico 10" descr="Dinheiro estrutura de tópicos">
            <a:extLst>
              <a:ext uri="{FF2B5EF4-FFF2-40B4-BE49-F238E27FC236}">
                <a16:creationId xmlns:a16="http://schemas.microsoft.com/office/drawing/2014/main" id="{5F549055-2FF8-0E3B-DF21-74438C3B62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00" y="604250"/>
            <a:ext cx="914400" cy="9144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9431165-A2BC-7F23-868A-77D82E22CB1E}"/>
              </a:ext>
            </a:extLst>
          </p:cNvPr>
          <p:cNvSpPr txBox="1">
            <a:spLocks/>
          </p:cNvSpPr>
          <p:nvPr/>
        </p:nvSpPr>
        <p:spPr>
          <a:xfrm>
            <a:off x="3148960" y="6094181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pt-BR" sz="14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Fonte: Almeida, 2015</a:t>
            </a:r>
            <a:r>
              <a:rPr lang="pt-BR" sz="1400"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pt-BR" sz="140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6" name="Tabela 7">
            <a:extLst>
              <a:ext uri="{FF2B5EF4-FFF2-40B4-BE49-F238E27FC236}">
                <a16:creationId xmlns:a16="http://schemas.microsoft.com/office/drawing/2014/main" id="{CC341C43-44FD-F130-509C-4A63C537F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286232"/>
              </p:ext>
            </p:extLst>
          </p:nvPr>
        </p:nvGraphicFramePr>
        <p:xfrm>
          <a:off x="-6863126" y="4218709"/>
          <a:ext cx="6708183" cy="13337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0896">
                  <a:extLst>
                    <a:ext uri="{9D8B030D-6E8A-4147-A177-3AD203B41FA5}">
                      <a16:colId xmlns:a16="http://schemas.microsoft.com/office/drawing/2014/main" val="1502515695"/>
                    </a:ext>
                  </a:extLst>
                </a:gridCol>
                <a:gridCol w="1985925">
                  <a:extLst>
                    <a:ext uri="{9D8B030D-6E8A-4147-A177-3AD203B41FA5}">
                      <a16:colId xmlns:a16="http://schemas.microsoft.com/office/drawing/2014/main" val="805589900"/>
                    </a:ext>
                  </a:extLst>
                </a:gridCol>
                <a:gridCol w="2391362">
                  <a:extLst>
                    <a:ext uri="{9D8B030D-6E8A-4147-A177-3AD203B41FA5}">
                      <a16:colId xmlns:a16="http://schemas.microsoft.com/office/drawing/2014/main" val="2330914850"/>
                    </a:ext>
                  </a:extLst>
                </a:gridCol>
              </a:tblGrid>
              <a:tr h="487644">
                <a:tc gridSpan="3">
                  <a:txBody>
                    <a:bodyPr/>
                    <a:lstStyle/>
                    <a:p>
                      <a:pPr algn="ctr"/>
                      <a:r>
                        <a:rPr lang="pt-BR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Diesel tem custo &gt; que o elétrico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25737"/>
                  </a:ext>
                </a:extLst>
              </a:tr>
              <a:tr h="39507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Abastecimento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pt-BR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anutenção</a:t>
                      </a:r>
                      <a:endParaRPr lang="pt-BR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pt-BR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missões</a:t>
                      </a:r>
                      <a:endParaRPr lang="pt-BR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60032"/>
                  </a:ext>
                </a:extLst>
              </a:tr>
              <a:tr h="449883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703 %</a:t>
                      </a:r>
                      <a:endParaRPr lang="pt-BR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1000 %</a:t>
                      </a:r>
                      <a:endParaRPr lang="pt-BR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1632.47 %</a:t>
                      </a:r>
                      <a:endParaRPr lang="pt-BR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61020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FAF1ED-D34B-0B6E-8E59-00F546307400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DFD3A1EC-3D96-9B88-57E7-89E66488AB59}"/>
              </a:ext>
            </a:extLst>
          </p:cNvPr>
          <p:cNvSpPr txBox="1">
            <a:spLocks/>
          </p:cNvSpPr>
          <p:nvPr/>
        </p:nvSpPr>
        <p:spPr>
          <a:xfrm>
            <a:off x="-7338476" y="1027552"/>
            <a:ext cx="7258831" cy="25198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600">
                <a:latin typeface="Arial" panose="020B0604020202020204" pitchFamily="34" charset="0"/>
                <a:ea typeface="Calibri" panose="020F0502020204030204" pitchFamily="34" charset="0"/>
              </a:rPr>
              <a:t>Veículos utilizados:</a:t>
            </a:r>
          </a:p>
          <a:p>
            <a:pPr marL="0" indent="0">
              <a:buFont typeface="Arial" pitchFamily="34" charset="0"/>
              <a:buNone/>
            </a:pPr>
            <a:r>
              <a:rPr lang="pt-BR" sz="2600"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lang="pt-BR" sz="26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diesel: </a:t>
            </a:r>
            <a:r>
              <a:rPr lang="pt-BR" sz="26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Kangoo</a:t>
            </a:r>
            <a:r>
              <a:rPr lang="pt-BR" sz="26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Renault</a:t>
            </a:r>
          </a:p>
          <a:p>
            <a:pPr marL="0" indent="0">
              <a:buNone/>
            </a:pPr>
            <a:r>
              <a:rPr lang="pt-BR" sz="26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elétrico: </a:t>
            </a:r>
            <a:r>
              <a:rPr lang="en-US" sz="26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Kangoo</a:t>
            </a:r>
            <a:r>
              <a:rPr lang="en-US"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6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Renault</a:t>
            </a:r>
          </a:p>
          <a:p>
            <a:pPr marL="0" indent="0">
              <a:buFont typeface="Arial" pitchFamily="34" charset="0"/>
              <a:buNone/>
            </a:pPr>
            <a:r>
              <a:rPr lang="en-US"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Custos de </a:t>
            </a:r>
            <a:r>
              <a:rPr lang="en-US" sz="26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operação</a:t>
            </a:r>
            <a:r>
              <a:rPr lang="en-US"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ctr">
              <a:buFont typeface="Arial" pitchFamily="34" charset="0"/>
              <a:buNone/>
            </a:pPr>
            <a:r>
              <a:rPr lang="pt-BR" sz="2600">
                <a:latin typeface="Arial" panose="020B0604020202020204" pitchFamily="34" charset="0"/>
                <a:cs typeface="Arial" panose="020B0604020202020204" pitchFamily="34" charset="0"/>
              </a:rPr>
              <a:t>Vantagem do elétrico sobre o diesel</a:t>
            </a:r>
          </a:p>
          <a:p>
            <a:pPr marL="0" indent="0" algn="ctr">
              <a:buFont typeface="Arial" pitchFamily="34" charset="0"/>
              <a:buNone/>
            </a:pPr>
            <a:r>
              <a:rPr lang="pt-BR" sz="2600">
                <a:latin typeface="Arial" panose="020B0604020202020204" pitchFamily="34" charset="0"/>
                <a:cs typeface="Arial" panose="020B0604020202020204" pitchFamily="34" charset="0"/>
              </a:rPr>
              <a:t> por 100km percorrido.</a:t>
            </a:r>
            <a:endParaRPr lang="en-US" sz="2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40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C39F27-4D99-6EB2-14AF-E37BFED1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Custos</a:t>
            </a:r>
          </a:p>
        </p:txBody>
      </p:sp>
    </p:spTree>
    <p:extLst>
      <p:ext uri="{BB962C8B-B14F-4D97-AF65-F5344CB8AC3E}">
        <p14:creationId xmlns:p14="http://schemas.microsoft.com/office/powerpoint/2010/main" val="1259755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BA6C6-201E-CA3A-7539-AE60BC42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097"/>
            <a:ext cx="8229600" cy="1143000"/>
          </a:xfrm>
        </p:spPr>
        <p:txBody>
          <a:bodyPr>
            <a:norm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Custos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3C03A-B86F-A880-39E8-AD304B96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18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4EA0549-1A19-B5E7-AB31-26116504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Dinheiro voador com preenchimento sólido">
            <a:extLst>
              <a:ext uri="{FF2B5EF4-FFF2-40B4-BE49-F238E27FC236}">
                <a16:creationId xmlns:a16="http://schemas.microsoft.com/office/drawing/2014/main" id="{C43BF2CD-F7E0-F2B2-2D59-D2BEDD275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482" y="269369"/>
            <a:ext cx="914400" cy="914400"/>
          </a:xfrm>
          <a:prstGeom prst="rect">
            <a:avLst/>
          </a:prstGeom>
        </p:spPr>
      </p:pic>
      <p:pic>
        <p:nvPicPr>
          <p:cNvPr id="11" name="Gráfico 10" descr="Dinheiro estrutura de tópicos">
            <a:extLst>
              <a:ext uri="{FF2B5EF4-FFF2-40B4-BE49-F238E27FC236}">
                <a16:creationId xmlns:a16="http://schemas.microsoft.com/office/drawing/2014/main" id="{5F549055-2FF8-0E3B-DF21-74438C3B62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8891" y="307155"/>
            <a:ext cx="914400" cy="9144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9431165-A2BC-7F23-868A-77D82E22CB1E}"/>
              </a:ext>
            </a:extLst>
          </p:cNvPr>
          <p:cNvSpPr txBox="1">
            <a:spLocks/>
          </p:cNvSpPr>
          <p:nvPr/>
        </p:nvSpPr>
        <p:spPr>
          <a:xfrm>
            <a:off x="3148960" y="6094181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pt-BR" sz="14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Fonte: Almeida, 2015</a:t>
            </a:r>
            <a:r>
              <a:rPr lang="pt-BR" sz="1400"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pt-BR" sz="140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6" name="Tabela 7">
            <a:extLst>
              <a:ext uri="{FF2B5EF4-FFF2-40B4-BE49-F238E27FC236}">
                <a16:creationId xmlns:a16="http://schemas.microsoft.com/office/drawing/2014/main" id="{CC341C43-44FD-F130-509C-4A63C537F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551525"/>
              </p:ext>
            </p:extLst>
          </p:nvPr>
        </p:nvGraphicFramePr>
        <p:xfrm>
          <a:off x="1217908" y="4208839"/>
          <a:ext cx="6708183" cy="13337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0896">
                  <a:extLst>
                    <a:ext uri="{9D8B030D-6E8A-4147-A177-3AD203B41FA5}">
                      <a16:colId xmlns:a16="http://schemas.microsoft.com/office/drawing/2014/main" val="1502515695"/>
                    </a:ext>
                  </a:extLst>
                </a:gridCol>
                <a:gridCol w="1985925">
                  <a:extLst>
                    <a:ext uri="{9D8B030D-6E8A-4147-A177-3AD203B41FA5}">
                      <a16:colId xmlns:a16="http://schemas.microsoft.com/office/drawing/2014/main" val="805589900"/>
                    </a:ext>
                  </a:extLst>
                </a:gridCol>
                <a:gridCol w="2391362">
                  <a:extLst>
                    <a:ext uri="{9D8B030D-6E8A-4147-A177-3AD203B41FA5}">
                      <a16:colId xmlns:a16="http://schemas.microsoft.com/office/drawing/2014/main" val="2330914850"/>
                    </a:ext>
                  </a:extLst>
                </a:gridCol>
              </a:tblGrid>
              <a:tr h="487644">
                <a:tc gridSpan="3">
                  <a:txBody>
                    <a:bodyPr/>
                    <a:lstStyle/>
                    <a:p>
                      <a:pPr algn="ctr"/>
                      <a:r>
                        <a:rPr lang="pt-BR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Diesel tem custo &gt; que o elétrico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25737"/>
                  </a:ext>
                </a:extLst>
              </a:tr>
              <a:tr h="395078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Abastecimento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pt-BR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anutenção</a:t>
                      </a:r>
                      <a:endParaRPr lang="pt-BR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pt-BR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missões</a:t>
                      </a:r>
                      <a:endParaRPr lang="pt-BR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60032"/>
                  </a:ext>
                </a:extLst>
              </a:tr>
              <a:tr h="449883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703 %</a:t>
                      </a:r>
                      <a:endParaRPr lang="pt-BR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1000 %</a:t>
                      </a:r>
                      <a:endParaRPr lang="pt-BR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1632.47 %</a:t>
                      </a:r>
                      <a:endParaRPr lang="pt-BR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61020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FAF1ED-D34B-0B6E-8E59-00F546307400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0CC18008-45CB-F5BB-A44D-A38665E64A37}"/>
              </a:ext>
            </a:extLst>
          </p:cNvPr>
          <p:cNvSpPr txBox="1">
            <a:spLocks/>
          </p:cNvSpPr>
          <p:nvPr/>
        </p:nvSpPr>
        <p:spPr>
          <a:xfrm>
            <a:off x="667260" y="1526827"/>
            <a:ext cx="7258831" cy="25198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600">
                <a:latin typeface="Arial" panose="020B0604020202020204" pitchFamily="34" charset="0"/>
                <a:ea typeface="Calibri" panose="020F0502020204030204" pitchFamily="34" charset="0"/>
              </a:rPr>
              <a:t>Veículos utilizados:</a:t>
            </a:r>
          </a:p>
          <a:p>
            <a:pPr marL="0" indent="0">
              <a:buFont typeface="Arial" pitchFamily="34" charset="0"/>
              <a:buNone/>
            </a:pPr>
            <a:r>
              <a:rPr lang="pt-BR" sz="2600"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lang="pt-BR" sz="26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diesel: Kangoo Renault</a:t>
            </a:r>
          </a:p>
          <a:p>
            <a:pPr marL="0" indent="0">
              <a:buNone/>
            </a:pPr>
            <a:r>
              <a:rPr lang="pt-BR" sz="26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elétrico: </a:t>
            </a:r>
            <a:r>
              <a:rPr lang="pt-BR"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Kangoo </a:t>
            </a:r>
            <a:r>
              <a:rPr lang="pt-BR" sz="26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Renault</a:t>
            </a:r>
          </a:p>
          <a:p>
            <a:pPr marL="0" indent="0">
              <a:buFont typeface="Arial" pitchFamily="34" charset="0"/>
              <a:buNone/>
            </a:pPr>
            <a:r>
              <a:rPr lang="pt-BR" sz="2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Custos de operação:</a:t>
            </a:r>
          </a:p>
          <a:p>
            <a:pPr marL="0" indent="0" algn="ctr">
              <a:buFont typeface="Arial" pitchFamily="34" charset="0"/>
              <a:buNone/>
            </a:pPr>
            <a:r>
              <a:rPr lang="pt-BR" sz="2600">
                <a:latin typeface="Arial" panose="020B0604020202020204" pitchFamily="34" charset="0"/>
                <a:cs typeface="Arial" panose="020B0604020202020204" pitchFamily="34" charset="0"/>
              </a:rPr>
              <a:t>Vantagem do elétrico sobre o diesel</a:t>
            </a:r>
          </a:p>
          <a:p>
            <a:pPr marL="0" indent="0" algn="ctr">
              <a:buFont typeface="Arial" pitchFamily="34" charset="0"/>
              <a:buNone/>
            </a:pPr>
            <a:r>
              <a:rPr lang="pt-BR" sz="2600">
                <a:latin typeface="Arial" panose="020B0604020202020204" pitchFamily="34" charset="0"/>
                <a:cs typeface="Arial" panose="020B0604020202020204" pitchFamily="34" charset="0"/>
              </a:rPr>
              <a:t> por 100km percorrido.</a:t>
            </a:r>
            <a:endParaRPr lang="pt-BR" sz="2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40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Imagem 6" descr="Carro parado na rua&#10;&#10;Descrição gerada automaticamente">
            <a:extLst>
              <a:ext uri="{FF2B5EF4-FFF2-40B4-BE49-F238E27FC236}">
                <a16:creationId xmlns:a16="http://schemas.microsoft.com/office/drawing/2014/main" id="{FEB18C20-16D9-F732-A999-09E2F2E00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62" y="1234097"/>
            <a:ext cx="2956309" cy="16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2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46B27-8B17-EAD4-A6BB-3669006D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278929-B8E1-DE8E-745D-FE8D70AC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10532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19</a:t>
            </a:fld>
            <a:endParaRPr lang="pt-BR"/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6CB8E823-BFF4-7990-029B-1D27169E7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5FA9BF5-0D41-3E5D-61F0-989074DD072D}"/>
              </a:ext>
            </a:extLst>
          </p:cNvPr>
          <p:cNvGrpSpPr/>
          <p:nvPr/>
        </p:nvGrpSpPr>
        <p:grpSpPr>
          <a:xfrm>
            <a:off x="-2320938" y="1206335"/>
            <a:ext cx="1745799" cy="4833747"/>
            <a:chOff x="3781197" y="1072907"/>
            <a:chExt cx="1745799" cy="4833747"/>
          </a:xfrm>
        </p:grpSpPr>
        <p:sp>
          <p:nvSpPr>
            <p:cNvPr id="9" name="Fluxograma: Processo 8">
              <a:extLst>
                <a:ext uri="{FF2B5EF4-FFF2-40B4-BE49-F238E27FC236}">
                  <a16:creationId xmlns:a16="http://schemas.microsoft.com/office/drawing/2014/main" id="{F3FDA88A-7B64-3C08-986A-ED622134E133}"/>
                </a:ext>
              </a:extLst>
            </p:cNvPr>
            <p:cNvSpPr/>
            <p:nvPr/>
          </p:nvSpPr>
          <p:spPr>
            <a:xfrm>
              <a:off x="3792084" y="1072907"/>
              <a:ext cx="1724025" cy="310362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Circuito ADC</a:t>
              </a:r>
            </a:p>
          </p:txBody>
        </p:sp>
        <p:sp>
          <p:nvSpPr>
            <p:cNvPr id="10" name="Fluxograma: Processo 9">
              <a:extLst>
                <a:ext uri="{FF2B5EF4-FFF2-40B4-BE49-F238E27FC236}">
                  <a16:creationId xmlns:a16="http://schemas.microsoft.com/office/drawing/2014/main" id="{D928368C-E1A3-E9B8-49F3-40A1309C5BBA}"/>
                </a:ext>
              </a:extLst>
            </p:cNvPr>
            <p:cNvSpPr/>
            <p:nvPr/>
          </p:nvSpPr>
          <p:spPr>
            <a:xfrm>
              <a:off x="3792084" y="2378045"/>
              <a:ext cx="1724025" cy="323217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Sensores</a:t>
              </a:r>
            </a:p>
          </p:txBody>
        </p:sp>
        <p:sp>
          <p:nvSpPr>
            <p:cNvPr id="11" name="Fluxograma: Processo 10">
              <a:extLst>
                <a:ext uri="{FF2B5EF4-FFF2-40B4-BE49-F238E27FC236}">
                  <a16:creationId xmlns:a16="http://schemas.microsoft.com/office/drawing/2014/main" id="{255AFD56-61E7-CF84-ADFF-B491E10BCAFA}"/>
                </a:ext>
              </a:extLst>
            </p:cNvPr>
            <p:cNvSpPr/>
            <p:nvPr/>
          </p:nvSpPr>
          <p:spPr>
            <a:xfrm>
              <a:off x="3792084" y="4192356"/>
              <a:ext cx="1724025" cy="304800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Atuadores</a:t>
              </a:r>
            </a:p>
          </p:txBody>
        </p: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24E361C2-7AB8-36A0-2942-6E74AD7D7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57" t="20326" r="33332" b="24149"/>
            <a:stretch/>
          </p:blipFill>
          <p:spPr bwMode="auto">
            <a:xfrm rot="16200000">
              <a:off x="4201658" y="1013402"/>
              <a:ext cx="904877" cy="17345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9" name="Imagem 48" descr="Tela de computador&#10;&#10;Descrição gerada automaticamente com confiança média">
              <a:extLst>
                <a:ext uri="{FF2B5EF4-FFF2-40B4-BE49-F238E27FC236}">
                  <a16:creationId xmlns:a16="http://schemas.microsoft.com/office/drawing/2014/main" id="{3503CE2B-BC97-2CAC-D1AB-B2C3B2BAD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2" t="12662" r="26464"/>
            <a:stretch/>
          </p:blipFill>
          <p:spPr>
            <a:xfrm>
              <a:off x="3844200" y="2740696"/>
              <a:ext cx="1619792" cy="1404244"/>
            </a:xfrm>
            <a:prstGeom prst="rect">
              <a:avLst/>
            </a:prstGeom>
          </p:spPr>
        </p:pic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6655D4FD-FF7C-DD04-834C-E74CDC7F31A3}"/>
                </a:ext>
              </a:extLst>
            </p:cNvPr>
            <p:cNvGrpSpPr/>
            <p:nvPr/>
          </p:nvGrpSpPr>
          <p:grpSpPr>
            <a:xfrm>
              <a:off x="3781197" y="4545852"/>
              <a:ext cx="1745799" cy="655878"/>
              <a:chOff x="3803077" y="4630247"/>
              <a:chExt cx="1745799" cy="655878"/>
            </a:xfrm>
          </p:grpSpPr>
          <p:pic>
            <p:nvPicPr>
              <p:cNvPr id="57" name="Picture 5">
                <a:extLst>
                  <a:ext uri="{FF2B5EF4-FFF2-40B4-BE49-F238E27FC236}">
                    <a16:creationId xmlns:a16="http://schemas.microsoft.com/office/drawing/2014/main" id="{4D7AF419-45AE-566F-D1D4-20EE6E933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803077" y="4630247"/>
                <a:ext cx="874503" cy="65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Picture 8">
                <a:extLst>
                  <a:ext uri="{FF2B5EF4-FFF2-40B4-BE49-F238E27FC236}">
                    <a16:creationId xmlns:a16="http://schemas.microsoft.com/office/drawing/2014/main" id="{D97E33D6-C9B3-CA0F-752A-89E00E2F4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677580" y="4630247"/>
                <a:ext cx="871296" cy="655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" name="Fluxograma: Processo 11">
              <a:extLst>
                <a:ext uri="{FF2B5EF4-FFF2-40B4-BE49-F238E27FC236}">
                  <a16:creationId xmlns:a16="http://schemas.microsoft.com/office/drawing/2014/main" id="{63A6F660-07A3-5A89-E3CE-22A485B0A60C}"/>
                </a:ext>
              </a:extLst>
            </p:cNvPr>
            <p:cNvSpPr/>
            <p:nvPr/>
          </p:nvSpPr>
          <p:spPr>
            <a:xfrm>
              <a:off x="3792084" y="5268987"/>
              <a:ext cx="1724025" cy="637667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Sistemas em módulo</a:t>
              </a:r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B987CB9F-BA09-CE89-C57F-3399905E699F}"/>
              </a:ext>
            </a:extLst>
          </p:cNvPr>
          <p:cNvGrpSpPr/>
          <p:nvPr/>
        </p:nvGrpSpPr>
        <p:grpSpPr>
          <a:xfrm>
            <a:off x="-4408201" y="1249233"/>
            <a:ext cx="1733649" cy="4776919"/>
            <a:chOff x="810497" y="1072907"/>
            <a:chExt cx="1733649" cy="4776919"/>
          </a:xfrm>
        </p:grpSpPr>
        <p:sp>
          <p:nvSpPr>
            <p:cNvPr id="5" name="Fluxograma: Processo 4">
              <a:extLst>
                <a:ext uri="{FF2B5EF4-FFF2-40B4-BE49-F238E27FC236}">
                  <a16:creationId xmlns:a16="http://schemas.microsoft.com/office/drawing/2014/main" id="{64A1800D-031F-E7A2-DAC9-2A84D76CE538}"/>
                </a:ext>
              </a:extLst>
            </p:cNvPr>
            <p:cNvSpPr/>
            <p:nvPr/>
          </p:nvSpPr>
          <p:spPr>
            <a:xfrm>
              <a:off x="828516" y="1072907"/>
              <a:ext cx="1697611" cy="303959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Conceito</a:t>
              </a:r>
            </a:p>
          </p:txBody>
        </p:sp>
        <p:sp>
          <p:nvSpPr>
            <p:cNvPr id="6" name="Fluxograma: Processo 5">
              <a:extLst>
                <a:ext uri="{FF2B5EF4-FFF2-40B4-BE49-F238E27FC236}">
                  <a16:creationId xmlns:a16="http://schemas.microsoft.com/office/drawing/2014/main" id="{AF2D5686-2C49-7CFF-6F45-485055992289}"/>
                </a:ext>
              </a:extLst>
            </p:cNvPr>
            <p:cNvSpPr/>
            <p:nvPr/>
          </p:nvSpPr>
          <p:spPr>
            <a:xfrm>
              <a:off x="815309" y="2277000"/>
              <a:ext cx="1724025" cy="742950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Desenho mecânico</a:t>
              </a:r>
            </a:p>
          </p:txBody>
        </p:sp>
        <p:sp>
          <p:nvSpPr>
            <p:cNvPr id="7" name="Fluxograma: Processo 6">
              <a:extLst>
                <a:ext uri="{FF2B5EF4-FFF2-40B4-BE49-F238E27FC236}">
                  <a16:creationId xmlns:a16="http://schemas.microsoft.com/office/drawing/2014/main" id="{A75078EF-632C-B4C6-D165-DFFFB11DF3C8}"/>
                </a:ext>
              </a:extLst>
            </p:cNvPr>
            <p:cNvSpPr/>
            <p:nvPr/>
          </p:nvSpPr>
          <p:spPr>
            <a:xfrm>
              <a:off x="815309" y="3910110"/>
              <a:ext cx="1724025" cy="411889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baterias</a:t>
              </a:r>
            </a:p>
          </p:txBody>
        </p:sp>
        <p:pic>
          <p:nvPicPr>
            <p:cNvPr id="29" name="Picture 10" descr="A toy car on a table&#10;&#10;Description automatically generated with low confidence">
              <a:extLst>
                <a:ext uri="{FF2B5EF4-FFF2-40B4-BE49-F238E27FC236}">
                  <a16:creationId xmlns:a16="http://schemas.microsoft.com/office/drawing/2014/main" id="{BC82F3E7-352F-7728-6A46-BC31D2B3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09" y="1428218"/>
              <a:ext cx="1724025" cy="81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Imagem 32" descr="Uma imagem contendo no interior, mesa, itens, pequeno&#10;&#10;Descrição gerada automaticamente">
              <a:extLst>
                <a:ext uri="{FF2B5EF4-FFF2-40B4-BE49-F238E27FC236}">
                  <a16:creationId xmlns:a16="http://schemas.microsoft.com/office/drawing/2014/main" id="{D90EE86A-A3A3-FEFB-6676-01204421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69" b="14710"/>
            <a:stretch/>
          </p:blipFill>
          <p:spPr>
            <a:xfrm>
              <a:off x="810497" y="3080026"/>
              <a:ext cx="1733649" cy="801333"/>
            </a:xfrm>
            <a:prstGeom prst="rect">
              <a:avLst/>
            </a:prstGeom>
          </p:spPr>
        </p:pic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2173F5BC-3CBC-AB35-BC94-75C66AFE2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0" r="25398" b="4013"/>
            <a:stretch/>
          </p:blipFill>
          <p:spPr bwMode="auto">
            <a:xfrm rot="5400000">
              <a:off x="1290884" y="3904695"/>
              <a:ext cx="772875" cy="173364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Fluxograma: Processo 7">
              <a:extLst>
                <a:ext uri="{FF2B5EF4-FFF2-40B4-BE49-F238E27FC236}">
                  <a16:creationId xmlns:a16="http://schemas.microsoft.com/office/drawing/2014/main" id="{62B5C4DF-84CB-8427-1211-D17D92B2A841}"/>
                </a:ext>
              </a:extLst>
            </p:cNvPr>
            <p:cNvSpPr/>
            <p:nvPr/>
          </p:nvSpPr>
          <p:spPr>
            <a:xfrm>
              <a:off x="815309" y="5212159"/>
              <a:ext cx="1724025" cy="637667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Circuitos de </a:t>
              </a:r>
            </a:p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potência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E312CAA-3059-47A3-886A-6C8AAFCD69EB}"/>
              </a:ext>
            </a:extLst>
          </p:cNvPr>
          <p:cNvGrpSpPr/>
          <p:nvPr/>
        </p:nvGrpSpPr>
        <p:grpSpPr>
          <a:xfrm>
            <a:off x="9919248" y="1756042"/>
            <a:ext cx="1734510" cy="3251857"/>
            <a:chOff x="6060484" y="1072907"/>
            <a:chExt cx="1734510" cy="3251857"/>
          </a:xfrm>
        </p:grpSpPr>
        <p:sp>
          <p:nvSpPr>
            <p:cNvPr id="13" name="Fluxograma: Processo 12">
              <a:extLst>
                <a:ext uri="{FF2B5EF4-FFF2-40B4-BE49-F238E27FC236}">
                  <a16:creationId xmlns:a16="http://schemas.microsoft.com/office/drawing/2014/main" id="{F4CB4C40-9B0C-CEED-655B-B2A9827C0EBE}"/>
                </a:ext>
              </a:extLst>
            </p:cNvPr>
            <p:cNvSpPr/>
            <p:nvPr/>
          </p:nvSpPr>
          <p:spPr>
            <a:xfrm>
              <a:off x="6067330" y="1072907"/>
              <a:ext cx="1724025" cy="301843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IHM</a:t>
              </a:r>
            </a:p>
          </p:txBody>
        </p:sp>
        <p:pic>
          <p:nvPicPr>
            <p:cNvPr id="65" name="Imagem 64" descr="Forno de microondas&#10;&#10;Descrição gerada automaticamente com confiança baixa">
              <a:extLst>
                <a:ext uri="{FF2B5EF4-FFF2-40B4-BE49-F238E27FC236}">
                  <a16:creationId xmlns:a16="http://schemas.microsoft.com/office/drawing/2014/main" id="{F978BD1D-0DA2-910D-9750-E0D284F2D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3" t="9111" r="240" b="8570"/>
            <a:stretch/>
          </p:blipFill>
          <p:spPr bwMode="auto">
            <a:xfrm>
              <a:off x="6072572" y="1428218"/>
              <a:ext cx="1713540" cy="10596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6" name="Imagem 65" descr="Gráfico, Gráfico de cascata&#10;&#10;Descrição gerada automaticamente">
              <a:extLst>
                <a:ext uri="{FF2B5EF4-FFF2-40B4-BE49-F238E27FC236}">
                  <a16:creationId xmlns:a16="http://schemas.microsoft.com/office/drawing/2014/main" id="{26A44260-51DB-4FED-61F7-82360EF02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484" y="2862407"/>
              <a:ext cx="1734510" cy="1168952"/>
            </a:xfrm>
            <a:prstGeom prst="rect">
              <a:avLst/>
            </a:prstGeom>
          </p:spPr>
        </p:pic>
        <p:sp>
          <p:nvSpPr>
            <p:cNvPr id="15" name="Fluxograma: Processo 14">
              <a:extLst>
                <a:ext uri="{FF2B5EF4-FFF2-40B4-BE49-F238E27FC236}">
                  <a16:creationId xmlns:a16="http://schemas.microsoft.com/office/drawing/2014/main" id="{3F812D75-4CE1-77AE-9D19-026A7E483938}"/>
                </a:ext>
              </a:extLst>
            </p:cNvPr>
            <p:cNvSpPr/>
            <p:nvPr/>
          </p:nvSpPr>
          <p:spPr>
            <a:xfrm>
              <a:off x="6067330" y="4022921"/>
              <a:ext cx="1724025" cy="301843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GUI</a:t>
              </a:r>
            </a:p>
          </p:txBody>
        </p:sp>
        <p:sp>
          <p:nvSpPr>
            <p:cNvPr id="14" name="Fluxograma: Processo 13">
              <a:extLst>
                <a:ext uri="{FF2B5EF4-FFF2-40B4-BE49-F238E27FC236}">
                  <a16:creationId xmlns:a16="http://schemas.microsoft.com/office/drawing/2014/main" id="{D4D92918-5019-0F47-7C4A-62CA231C6C76}"/>
                </a:ext>
              </a:extLst>
            </p:cNvPr>
            <p:cNvSpPr/>
            <p:nvPr/>
          </p:nvSpPr>
          <p:spPr>
            <a:xfrm>
              <a:off x="6072572" y="2531449"/>
              <a:ext cx="1713540" cy="293805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74BDE88-DF2C-BFEA-6935-50BAE2FBC3B1}"/>
              </a:ext>
            </a:extLst>
          </p:cNvPr>
          <p:cNvSpPr/>
          <p:nvPr/>
        </p:nvSpPr>
        <p:spPr>
          <a:xfrm>
            <a:off x="-4767530" y="894783"/>
            <a:ext cx="4539916" cy="552446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AD5198B-9292-2F32-1CA3-DFA944BC6BCD}"/>
              </a:ext>
            </a:extLst>
          </p:cNvPr>
          <p:cNvSpPr/>
          <p:nvPr/>
        </p:nvSpPr>
        <p:spPr>
          <a:xfrm>
            <a:off x="9569342" y="1452693"/>
            <a:ext cx="2396492" cy="3817586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1F3D2CF-3674-0962-A33C-A3676BEA1A28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437830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BE8A65-589F-AFD2-C703-0C0A6959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2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08D2C43-B317-5B5A-E7D8-7658B643F0B8}"/>
              </a:ext>
            </a:extLst>
          </p:cNvPr>
          <p:cNvSpPr txBox="1">
            <a:spLocks/>
          </p:cNvSpPr>
          <p:nvPr/>
        </p:nvSpPr>
        <p:spPr>
          <a:xfrm>
            <a:off x="215516" y="202991"/>
            <a:ext cx="8712968" cy="1091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Faculdade de Tecnologia de Santo André</a:t>
            </a:r>
            <a:br>
              <a:rPr lang="pt-BR" sz="3300" b="1" i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i="1">
                <a:latin typeface="Arial" panose="020B0604020202020204" pitchFamily="34" charset="0"/>
                <a:cs typeface="Arial" panose="020B0604020202020204" pitchFamily="34" charset="0"/>
              </a:rPr>
              <a:t>Curso Superior de Tecnologia em Eletrônica Automotiva</a:t>
            </a:r>
            <a:endParaRPr lang="pt-BR" sz="3800" b="1" i="1">
              <a:solidFill>
                <a:srgbClr val="FF0000"/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997D1193-EE81-FCA5-CDA2-D849EDA00BCF}"/>
              </a:ext>
            </a:extLst>
          </p:cNvPr>
          <p:cNvSpPr txBox="1">
            <a:spLocks/>
          </p:cNvSpPr>
          <p:nvPr/>
        </p:nvSpPr>
        <p:spPr>
          <a:xfrm>
            <a:off x="179512" y="2067172"/>
            <a:ext cx="8784976" cy="1464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b="1">
                <a:latin typeface="Arial"/>
                <a:cs typeface="Arial"/>
              </a:rPr>
              <a:t>IHM PARA VEÍCULOS ELÉTRICOS E AUTÔNOMOS</a:t>
            </a:r>
          </a:p>
          <a:p>
            <a:pPr marL="0" indent="0" algn="ctr">
              <a:buNone/>
            </a:pPr>
            <a:endParaRPr lang="pt-BR">
              <a:latin typeface="Arial"/>
              <a:cs typeface="Arial"/>
            </a:endParaRPr>
          </a:p>
          <a:p>
            <a:endParaRPr lang="pt-BR" sz="2800">
              <a:latin typeface="Arial"/>
              <a:cs typeface="Arial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BC3028F-F175-78FD-1F84-1C3D5D64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525DAA06-8A38-1421-3841-CA97E01395BE}"/>
              </a:ext>
            </a:extLst>
          </p:cNvPr>
          <p:cNvSpPr txBox="1">
            <a:spLocks/>
          </p:cNvSpPr>
          <p:nvPr/>
        </p:nvSpPr>
        <p:spPr>
          <a:xfrm>
            <a:off x="179512" y="6814388"/>
            <a:ext cx="8784976" cy="1088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>
                <a:latin typeface="Arial"/>
                <a:cs typeface="Arial"/>
              </a:rPr>
              <a:t>Professor Orientador:</a:t>
            </a:r>
          </a:p>
          <a:p>
            <a:pPr marL="0" indent="0" algn="ctr">
              <a:buNone/>
            </a:pPr>
            <a:r>
              <a:rPr lang="pt-BR">
                <a:latin typeface="Arial"/>
                <a:cs typeface="Arial"/>
              </a:rPr>
              <a:t> Me. Paulo Tetsuo Hoashi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7D4727-3CE4-9324-A991-4F979F8FA5C8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795564C-03EE-43E4-8D3E-F48C2FE142BD}"/>
              </a:ext>
            </a:extLst>
          </p:cNvPr>
          <p:cNvSpPr txBox="1">
            <a:spLocks/>
          </p:cNvSpPr>
          <p:nvPr/>
        </p:nvSpPr>
        <p:spPr>
          <a:xfrm>
            <a:off x="179512" y="3606586"/>
            <a:ext cx="8784976" cy="12030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800">
                <a:latin typeface="Arial"/>
                <a:cs typeface="Arial"/>
              </a:rPr>
              <a:t>Autores:</a:t>
            </a:r>
          </a:p>
          <a:p>
            <a:pPr marL="0" indent="0" algn="ctr">
              <a:buNone/>
            </a:pPr>
            <a:r>
              <a:rPr lang="pt-BR" sz="2800">
                <a:latin typeface="Arial"/>
                <a:cs typeface="Arial"/>
              </a:rPr>
              <a:t>Miguel Balbastro Gomes</a:t>
            </a:r>
          </a:p>
          <a:p>
            <a:pPr marL="0" indent="0" algn="ctr">
              <a:buNone/>
            </a:pPr>
            <a:r>
              <a:rPr lang="pt-BR" sz="2800">
                <a:latin typeface="Arial"/>
                <a:cs typeface="Arial"/>
              </a:rPr>
              <a:t>Wilson Queiroz de Oliveira</a:t>
            </a:r>
          </a:p>
          <a:p>
            <a:pPr marL="0" indent="0" algn="ctr">
              <a:buNone/>
            </a:pPr>
            <a:endParaRPr lang="pt-BR"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815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46B27-8B17-EAD4-A6BB-3669006D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4392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278929-B8E1-DE8E-745D-FE8D70AC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10532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20</a:t>
            </a:fld>
            <a:endParaRPr lang="pt-BR"/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6CB8E823-BFF4-7990-029B-1D27169E7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5FA9BF5-0D41-3E5D-61F0-989074DD072D}"/>
              </a:ext>
            </a:extLst>
          </p:cNvPr>
          <p:cNvGrpSpPr/>
          <p:nvPr/>
        </p:nvGrpSpPr>
        <p:grpSpPr>
          <a:xfrm>
            <a:off x="3213209" y="1400731"/>
            <a:ext cx="1745799" cy="4833747"/>
            <a:chOff x="3781197" y="1072907"/>
            <a:chExt cx="1745799" cy="4833747"/>
          </a:xfrm>
        </p:grpSpPr>
        <p:sp>
          <p:nvSpPr>
            <p:cNvPr id="9" name="Fluxograma: Processo 8">
              <a:extLst>
                <a:ext uri="{FF2B5EF4-FFF2-40B4-BE49-F238E27FC236}">
                  <a16:creationId xmlns:a16="http://schemas.microsoft.com/office/drawing/2014/main" id="{F3FDA88A-7B64-3C08-986A-ED622134E133}"/>
                </a:ext>
              </a:extLst>
            </p:cNvPr>
            <p:cNvSpPr/>
            <p:nvPr/>
          </p:nvSpPr>
          <p:spPr>
            <a:xfrm>
              <a:off x="3792084" y="1072907"/>
              <a:ext cx="1724025" cy="310362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Circuito ADC</a:t>
              </a:r>
            </a:p>
          </p:txBody>
        </p:sp>
        <p:sp>
          <p:nvSpPr>
            <p:cNvPr id="10" name="Fluxograma: Processo 9">
              <a:extLst>
                <a:ext uri="{FF2B5EF4-FFF2-40B4-BE49-F238E27FC236}">
                  <a16:creationId xmlns:a16="http://schemas.microsoft.com/office/drawing/2014/main" id="{D928368C-E1A3-E9B8-49F3-40A1309C5BBA}"/>
                </a:ext>
              </a:extLst>
            </p:cNvPr>
            <p:cNvSpPr/>
            <p:nvPr/>
          </p:nvSpPr>
          <p:spPr>
            <a:xfrm>
              <a:off x="3792084" y="2378045"/>
              <a:ext cx="1724025" cy="323217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Sensores</a:t>
              </a:r>
            </a:p>
          </p:txBody>
        </p:sp>
        <p:sp>
          <p:nvSpPr>
            <p:cNvPr id="11" name="Fluxograma: Processo 10">
              <a:extLst>
                <a:ext uri="{FF2B5EF4-FFF2-40B4-BE49-F238E27FC236}">
                  <a16:creationId xmlns:a16="http://schemas.microsoft.com/office/drawing/2014/main" id="{255AFD56-61E7-CF84-ADFF-B491E10BCAFA}"/>
                </a:ext>
              </a:extLst>
            </p:cNvPr>
            <p:cNvSpPr/>
            <p:nvPr/>
          </p:nvSpPr>
          <p:spPr>
            <a:xfrm>
              <a:off x="3792084" y="4192356"/>
              <a:ext cx="1724025" cy="304800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Atuadores</a:t>
              </a:r>
            </a:p>
          </p:txBody>
        </p: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24E361C2-7AB8-36A0-2942-6E74AD7D7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57" t="20326" r="33332" b="24149"/>
            <a:stretch/>
          </p:blipFill>
          <p:spPr bwMode="auto">
            <a:xfrm rot="16200000">
              <a:off x="4201658" y="1013402"/>
              <a:ext cx="904877" cy="17345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9" name="Imagem 48" descr="Tela de computador&#10;&#10;Descrição gerada automaticamente com confiança média">
              <a:extLst>
                <a:ext uri="{FF2B5EF4-FFF2-40B4-BE49-F238E27FC236}">
                  <a16:creationId xmlns:a16="http://schemas.microsoft.com/office/drawing/2014/main" id="{3503CE2B-BC97-2CAC-D1AB-B2C3B2BAD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2" t="12662" r="26464"/>
            <a:stretch/>
          </p:blipFill>
          <p:spPr>
            <a:xfrm>
              <a:off x="3844200" y="2740696"/>
              <a:ext cx="1619792" cy="1404244"/>
            </a:xfrm>
            <a:prstGeom prst="rect">
              <a:avLst/>
            </a:prstGeom>
          </p:spPr>
        </p:pic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6655D4FD-FF7C-DD04-834C-E74CDC7F31A3}"/>
                </a:ext>
              </a:extLst>
            </p:cNvPr>
            <p:cNvGrpSpPr/>
            <p:nvPr/>
          </p:nvGrpSpPr>
          <p:grpSpPr>
            <a:xfrm>
              <a:off x="3781197" y="4545852"/>
              <a:ext cx="1745799" cy="655878"/>
              <a:chOff x="3803077" y="4630247"/>
              <a:chExt cx="1745799" cy="655878"/>
            </a:xfrm>
          </p:grpSpPr>
          <p:pic>
            <p:nvPicPr>
              <p:cNvPr id="57" name="Picture 5">
                <a:extLst>
                  <a:ext uri="{FF2B5EF4-FFF2-40B4-BE49-F238E27FC236}">
                    <a16:creationId xmlns:a16="http://schemas.microsoft.com/office/drawing/2014/main" id="{4D7AF419-45AE-566F-D1D4-20EE6E933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803077" y="4630247"/>
                <a:ext cx="874503" cy="65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Picture 8">
                <a:extLst>
                  <a:ext uri="{FF2B5EF4-FFF2-40B4-BE49-F238E27FC236}">
                    <a16:creationId xmlns:a16="http://schemas.microsoft.com/office/drawing/2014/main" id="{D97E33D6-C9B3-CA0F-752A-89E00E2F4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677580" y="4630247"/>
                <a:ext cx="871296" cy="655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" name="Fluxograma: Processo 11">
              <a:extLst>
                <a:ext uri="{FF2B5EF4-FFF2-40B4-BE49-F238E27FC236}">
                  <a16:creationId xmlns:a16="http://schemas.microsoft.com/office/drawing/2014/main" id="{63A6F660-07A3-5A89-E3CE-22A485B0A60C}"/>
                </a:ext>
              </a:extLst>
            </p:cNvPr>
            <p:cNvSpPr/>
            <p:nvPr/>
          </p:nvSpPr>
          <p:spPr>
            <a:xfrm>
              <a:off x="3792084" y="5268987"/>
              <a:ext cx="1724025" cy="637667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Sistemas em módulo</a:t>
              </a:r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B987CB9F-BA09-CE89-C57F-3399905E699F}"/>
              </a:ext>
            </a:extLst>
          </p:cNvPr>
          <p:cNvGrpSpPr/>
          <p:nvPr/>
        </p:nvGrpSpPr>
        <p:grpSpPr>
          <a:xfrm>
            <a:off x="1125946" y="1443629"/>
            <a:ext cx="1733649" cy="4776919"/>
            <a:chOff x="810497" y="1072907"/>
            <a:chExt cx="1733649" cy="4776919"/>
          </a:xfrm>
        </p:grpSpPr>
        <p:sp>
          <p:nvSpPr>
            <p:cNvPr id="5" name="Fluxograma: Processo 4">
              <a:extLst>
                <a:ext uri="{FF2B5EF4-FFF2-40B4-BE49-F238E27FC236}">
                  <a16:creationId xmlns:a16="http://schemas.microsoft.com/office/drawing/2014/main" id="{64A1800D-031F-E7A2-DAC9-2A84D76CE538}"/>
                </a:ext>
              </a:extLst>
            </p:cNvPr>
            <p:cNvSpPr/>
            <p:nvPr/>
          </p:nvSpPr>
          <p:spPr>
            <a:xfrm>
              <a:off x="828516" y="1072907"/>
              <a:ext cx="1697611" cy="303959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Conceito</a:t>
              </a:r>
            </a:p>
          </p:txBody>
        </p:sp>
        <p:sp>
          <p:nvSpPr>
            <p:cNvPr id="6" name="Fluxograma: Processo 5">
              <a:extLst>
                <a:ext uri="{FF2B5EF4-FFF2-40B4-BE49-F238E27FC236}">
                  <a16:creationId xmlns:a16="http://schemas.microsoft.com/office/drawing/2014/main" id="{AF2D5686-2C49-7CFF-6F45-485055992289}"/>
                </a:ext>
              </a:extLst>
            </p:cNvPr>
            <p:cNvSpPr/>
            <p:nvPr/>
          </p:nvSpPr>
          <p:spPr>
            <a:xfrm>
              <a:off x="815309" y="2277000"/>
              <a:ext cx="1724025" cy="742950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Desenho mecânico</a:t>
              </a:r>
            </a:p>
          </p:txBody>
        </p:sp>
        <p:sp>
          <p:nvSpPr>
            <p:cNvPr id="7" name="Fluxograma: Processo 6">
              <a:extLst>
                <a:ext uri="{FF2B5EF4-FFF2-40B4-BE49-F238E27FC236}">
                  <a16:creationId xmlns:a16="http://schemas.microsoft.com/office/drawing/2014/main" id="{A75078EF-632C-B4C6-D165-DFFFB11DF3C8}"/>
                </a:ext>
              </a:extLst>
            </p:cNvPr>
            <p:cNvSpPr/>
            <p:nvPr/>
          </p:nvSpPr>
          <p:spPr>
            <a:xfrm>
              <a:off x="815309" y="3910110"/>
              <a:ext cx="1724025" cy="411889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baterias</a:t>
              </a:r>
            </a:p>
          </p:txBody>
        </p:sp>
        <p:pic>
          <p:nvPicPr>
            <p:cNvPr id="29" name="Picture 10" descr="A toy car on a table&#10;&#10;Description automatically generated with low confidence">
              <a:extLst>
                <a:ext uri="{FF2B5EF4-FFF2-40B4-BE49-F238E27FC236}">
                  <a16:creationId xmlns:a16="http://schemas.microsoft.com/office/drawing/2014/main" id="{BC82F3E7-352F-7728-6A46-BC31D2B3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09" y="1428218"/>
              <a:ext cx="1724025" cy="81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Imagem 32" descr="Uma imagem contendo no interior, mesa, itens, pequeno&#10;&#10;Descrição gerada automaticamente">
              <a:extLst>
                <a:ext uri="{FF2B5EF4-FFF2-40B4-BE49-F238E27FC236}">
                  <a16:creationId xmlns:a16="http://schemas.microsoft.com/office/drawing/2014/main" id="{D90EE86A-A3A3-FEFB-6676-01204421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69" b="14710"/>
            <a:stretch/>
          </p:blipFill>
          <p:spPr>
            <a:xfrm>
              <a:off x="810497" y="3080026"/>
              <a:ext cx="1733649" cy="801333"/>
            </a:xfrm>
            <a:prstGeom prst="rect">
              <a:avLst/>
            </a:prstGeom>
          </p:spPr>
        </p:pic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2173F5BC-3CBC-AB35-BC94-75C66AFE2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0" r="25398" b="4013"/>
            <a:stretch/>
          </p:blipFill>
          <p:spPr bwMode="auto">
            <a:xfrm rot="5400000">
              <a:off x="1290884" y="3904695"/>
              <a:ext cx="772875" cy="173364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Fluxograma: Processo 7">
              <a:extLst>
                <a:ext uri="{FF2B5EF4-FFF2-40B4-BE49-F238E27FC236}">
                  <a16:creationId xmlns:a16="http://schemas.microsoft.com/office/drawing/2014/main" id="{62B5C4DF-84CB-8427-1211-D17D92B2A841}"/>
                </a:ext>
              </a:extLst>
            </p:cNvPr>
            <p:cNvSpPr/>
            <p:nvPr/>
          </p:nvSpPr>
          <p:spPr>
            <a:xfrm>
              <a:off x="815309" y="5212159"/>
              <a:ext cx="1724025" cy="637667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Circuitos de </a:t>
              </a:r>
            </a:p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potência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E312CAA-3059-47A3-886A-6C8AAFCD69EB}"/>
              </a:ext>
            </a:extLst>
          </p:cNvPr>
          <p:cNvGrpSpPr/>
          <p:nvPr/>
        </p:nvGrpSpPr>
        <p:grpSpPr>
          <a:xfrm>
            <a:off x="6280698" y="1773991"/>
            <a:ext cx="1734510" cy="3251857"/>
            <a:chOff x="6060484" y="1072907"/>
            <a:chExt cx="1734510" cy="3251857"/>
          </a:xfrm>
        </p:grpSpPr>
        <p:sp>
          <p:nvSpPr>
            <p:cNvPr id="13" name="Fluxograma: Processo 12">
              <a:extLst>
                <a:ext uri="{FF2B5EF4-FFF2-40B4-BE49-F238E27FC236}">
                  <a16:creationId xmlns:a16="http://schemas.microsoft.com/office/drawing/2014/main" id="{F4CB4C40-9B0C-CEED-655B-B2A9827C0EBE}"/>
                </a:ext>
              </a:extLst>
            </p:cNvPr>
            <p:cNvSpPr/>
            <p:nvPr/>
          </p:nvSpPr>
          <p:spPr>
            <a:xfrm>
              <a:off x="6067330" y="1072907"/>
              <a:ext cx="1724025" cy="301843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IHM</a:t>
              </a:r>
            </a:p>
          </p:txBody>
        </p:sp>
        <p:pic>
          <p:nvPicPr>
            <p:cNvPr id="65" name="Imagem 64" descr="Forno de microondas&#10;&#10;Descrição gerada automaticamente com confiança baixa">
              <a:extLst>
                <a:ext uri="{FF2B5EF4-FFF2-40B4-BE49-F238E27FC236}">
                  <a16:creationId xmlns:a16="http://schemas.microsoft.com/office/drawing/2014/main" id="{F978BD1D-0DA2-910D-9750-E0D284F2D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3" t="9111" r="240" b="8570"/>
            <a:stretch/>
          </p:blipFill>
          <p:spPr bwMode="auto">
            <a:xfrm>
              <a:off x="6072572" y="1428218"/>
              <a:ext cx="1713540" cy="10596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6" name="Imagem 65" descr="Gráfico, Gráfico de cascata&#10;&#10;Descrição gerada automaticamente">
              <a:extLst>
                <a:ext uri="{FF2B5EF4-FFF2-40B4-BE49-F238E27FC236}">
                  <a16:creationId xmlns:a16="http://schemas.microsoft.com/office/drawing/2014/main" id="{26A44260-51DB-4FED-61F7-82360EF02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484" y="2862407"/>
              <a:ext cx="1734510" cy="1168952"/>
            </a:xfrm>
            <a:prstGeom prst="rect">
              <a:avLst/>
            </a:prstGeom>
          </p:spPr>
        </p:pic>
        <p:sp>
          <p:nvSpPr>
            <p:cNvPr id="15" name="Fluxograma: Processo 14">
              <a:extLst>
                <a:ext uri="{FF2B5EF4-FFF2-40B4-BE49-F238E27FC236}">
                  <a16:creationId xmlns:a16="http://schemas.microsoft.com/office/drawing/2014/main" id="{3F812D75-4CE1-77AE-9D19-026A7E483938}"/>
                </a:ext>
              </a:extLst>
            </p:cNvPr>
            <p:cNvSpPr/>
            <p:nvPr/>
          </p:nvSpPr>
          <p:spPr>
            <a:xfrm>
              <a:off x="6067330" y="4022921"/>
              <a:ext cx="1724025" cy="301843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GUI</a:t>
              </a:r>
            </a:p>
          </p:txBody>
        </p:sp>
        <p:sp>
          <p:nvSpPr>
            <p:cNvPr id="14" name="Fluxograma: Processo 13">
              <a:extLst>
                <a:ext uri="{FF2B5EF4-FFF2-40B4-BE49-F238E27FC236}">
                  <a16:creationId xmlns:a16="http://schemas.microsoft.com/office/drawing/2014/main" id="{D4D92918-5019-0F47-7C4A-62CA231C6C76}"/>
                </a:ext>
              </a:extLst>
            </p:cNvPr>
            <p:cNvSpPr/>
            <p:nvPr/>
          </p:nvSpPr>
          <p:spPr>
            <a:xfrm>
              <a:off x="6072572" y="2531449"/>
              <a:ext cx="1713540" cy="293805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774BDE88-DF2C-BFEA-6935-50BAE2FBC3B1}"/>
              </a:ext>
            </a:extLst>
          </p:cNvPr>
          <p:cNvSpPr/>
          <p:nvPr/>
        </p:nvSpPr>
        <p:spPr>
          <a:xfrm>
            <a:off x="766617" y="1089179"/>
            <a:ext cx="4539916" cy="552446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AD5198B-9292-2F32-1CA3-DFA944BC6BCD}"/>
              </a:ext>
            </a:extLst>
          </p:cNvPr>
          <p:cNvSpPr/>
          <p:nvPr/>
        </p:nvSpPr>
        <p:spPr>
          <a:xfrm>
            <a:off x="5930792" y="1470642"/>
            <a:ext cx="2396492" cy="3817586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42E0D37-5330-A95B-2847-4364D57BF834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436FD95-75A4-A229-5878-56095B497A65}"/>
              </a:ext>
            </a:extLst>
          </p:cNvPr>
          <p:cNvSpPr/>
          <p:nvPr/>
        </p:nvSpPr>
        <p:spPr>
          <a:xfrm>
            <a:off x="419091" y="968625"/>
            <a:ext cx="8374579" cy="5784600"/>
          </a:xfrm>
          <a:prstGeom prst="rect">
            <a:avLst/>
          </a:prstGeom>
          <a:noFill/>
          <a:ln w="571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luxograma: Processo 33">
            <a:extLst>
              <a:ext uri="{FF2B5EF4-FFF2-40B4-BE49-F238E27FC236}">
                <a16:creationId xmlns:a16="http://schemas.microsoft.com/office/drawing/2014/main" id="{9C4CA922-E055-1D0B-CC3A-C9E9FCFF56AF}"/>
              </a:ext>
            </a:extLst>
          </p:cNvPr>
          <p:cNvSpPr/>
          <p:nvPr/>
        </p:nvSpPr>
        <p:spPr>
          <a:xfrm>
            <a:off x="5549867" y="5687293"/>
            <a:ext cx="1965082" cy="571718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688460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3FF2EF2-1ACC-4AB0-9456-0714B71D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8EC673-6CBE-44DA-8B06-3C2AF9E6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21</a:t>
            </a:fld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2E81DBE-9DD8-FB01-01A0-E211D1F787D0}"/>
              </a:ext>
            </a:extLst>
          </p:cNvPr>
          <p:cNvSpPr txBox="1">
            <a:spLocks/>
          </p:cNvSpPr>
          <p:nvPr/>
        </p:nvSpPr>
        <p:spPr>
          <a:xfrm>
            <a:off x="464488" y="371811"/>
            <a:ext cx="8229600" cy="740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Sistemas embarcados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D443BBF-FF32-CFFE-3AA0-BDAEA60BB1AD}"/>
              </a:ext>
            </a:extLst>
          </p:cNvPr>
          <p:cNvSpPr txBox="1">
            <a:spLocks/>
          </p:cNvSpPr>
          <p:nvPr/>
        </p:nvSpPr>
        <p:spPr>
          <a:xfrm>
            <a:off x="3323870" y="5942385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E75B33-B88F-8C9F-43F7-B71537CA2060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158DD7B-1C29-C747-A372-A2EB31F31C3B}"/>
              </a:ext>
            </a:extLst>
          </p:cNvPr>
          <p:cNvGrpSpPr/>
          <p:nvPr/>
        </p:nvGrpSpPr>
        <p:grpSpPr>
          <a:xfrm>
            <a:off x="605675" y="1856400"/>
            <a:ext cx="7932650" cy="2980211"/>
            <a:chOff x="575768" y="2911163"/>
            <a:chExt cx="7932650" cy="2980211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3C84A977-31D1-6C85-8873-461153C45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5768" y="2911164"/>
              <a:ext cx="3973613" cy="2980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86B8597B-8808-B60B-8AF1-379CF09E5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49381" y="2911163"/>
              <a:ext cx="3959037" cy="298021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11431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3FF2EF2-1ACC-4AB0-9456-0714B71D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8EC673-6CBE-44DA-8B06-3C2AF9E6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22</a:t>
            </a:fld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84AE0FE-78A2-D248-5A8E-9E4F3888A973}"/>
              </a:ext>
            </a:extLst>
          </p:cNvPr>
          <p:cNvGrpSpPr/>
          <p:nvPr/>
        </p:nvGrpSpPr>
        <p:grpSpPr>
          <a:xfrm>
            <a:off x="605675" y="1856400"/>
            <a:ext cx="7932650" cy="2980211"/>
            <a:chOff x="575768" y="2911163"/>
            <a:chExt cx="7932650" cy="29802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7441E6-5B45-360D-5C83-46A2DB02D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5768" y="2911164"/>
              <a:ext cx="3973613" cy="2980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7DBAE1C0-D602-FA2E-8442-354CCEC69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49381" y="2911163"/>
              <a:ext cx="3959037" cy="29802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42E81DBE-9DD8-FB01-01A0-E211D1F787D0}"/>
              </a:ext>
            </a:extLst>
          </p:cNvPr>
          <p:cNvSpPr txBox="1">
            <a:spLocks/>
          </p:cNvSpPr>
          <p:nvPr/>
        </p:nvSpPr>
        <p:spPr>
          <a:xfrm>
            <a:off x="457200" y="41186"/>
            <a:ext cx="8229600" cy="740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Sistemas em módulo/chip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D443BBF-FF32-CFFE-3AA0-BDAEA60BB1AD}"/>
              </a:ext>
            </a:extLst>
          </p:cNvPr>
          <p:cNvSpPr txBox="1">
            <a:spLocks/>
          </p:cNvSpPr>
          <p:nvPr/>
        </p:nvSpPr>
        <p:spPr>
          <a:xfrm>
            <a:off x="3323870" y="5942385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2A3C74-036C-5E7F-B02C-2C0F38031667}"/>
              </a:ext>
            </a:extLst>
          </p:cNvPr>
          <p:cNvSpPr txBox="1"/>
          <p:nvPr/>
        </p:nvSpPr>
        <p:spPr>
          <a:xfrm>
            <a:off x="457201" y="665632"/>
            <a:ext cx="8336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(Veiculo - Jetson nano): </a:t>
            </a:r>
          </a:p>
          <a:p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SoC-(CPU-</a:t>
            </a: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quatro núcleos de arquitetura ARM A57 de 64-bit /</a:t>
            </a: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 GPU-</a:t>
            </a: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arquitetura Maxwell de 128 núcleos)(472GFLOPs)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53A1A5-F41C-AF36-3CF5-7883F7E428CC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C87BC39-7792-43B2-F16D-9F98A68A508E}"/>
              </a:ext>
            </a:extLst>
          </p:cNvPr>
          <p:cNvSpPr txBox="1"/>
          <p:nvPr/>
        </p:nvSpPr>
        <p:spPr>
          <a:xfrm>
            <a:off x="177050" y="4836610"/>
            <a:ext cx="8509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(IHM) - Raspberry Pi 3B: </a:t>
            </a:r>
          </a:p>
          <a:p>
            <a:pPr algn="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SoC-(</a:t>
            </a: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Broadcom BCM2837 com </a:t>
            </a: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quatro núcleos de arquitetura </a:t>
            </a: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ARM Cortex-A53)(24GFLOPs)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086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379F3-D5D0-09B5-97F4-21C7CA78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05874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Primeira Montagem Elétrica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638E41-C4B6-3079-485D-CDB8715C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23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6AB35B4-1D6E-7642-6D9F-2125EEDE3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A5245D2-409D-6A3B-250A-C497D06F5324}"/>
              </a:ext>
            </a:extLst>
          </p:cNvPr>
          <p:cNvSpPr txBox="1">
            <a:spLocks/>
          </p:cNvSpPr>
          <p:nvPr/>
        </p:nvSpPr>
        <p:spPr>
          <a:xfrm>
            <a:off x="3346488" y="5765645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8" name="Imagem 7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5E1E4661-14DD-BC91-79C5-1FFA6E876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16" y="1030621"/>
            <a:ext cx="6313365" cy="473502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0958911-21D2-EEE7-2F16-1462A9AE4250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176490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F926A2-AC86-4951-8901-8B157313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24</a:t>
            </a:fld>
            <a:endParaRPr lang="pt-BR"/>
          </a:p>
        </p:txBody>
      </p:sp>
      <p:pic>
        <p:nvPicPr>
          <p:cNvPr id="5" name="Picture 10" descr="A toy car on a table&#10;&#10;Description automatically generated with low confidence">
            <a:extLst>
              <a:ext uri="{FF2B5EF4-FFF2-40B4-BE49-F238E27FC236}">
                <a16:creationId xmlns:a16="http://schemas.microsoft.com/office/drawing/2014/main" id="{7CE38F2F-043B-7A10-6B9C-BF3896C32F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1301900"/>
            <a:ext cx="3938963" cy="18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B94C7C1-1099-DB36-0CB9-CDF886BF9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Uma imagem contendo lego, caminhão, estacionado, display&#10;&#10;Descrição gerada automaticamente">
            <a:extLst>
              <a:ext uri="{FF2B5EF4-FFF2-40B4-BE49-F238E27FC236}">
                <a16:creationId xmlns:a16="http://schemas.microsoft.com/office/drawing/2014/main" id="{5443A089-A59D-82A3-25A8-6335F38050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4" b="25054"/>
          <a:stretch/>
        </p:blipFill>
        <p:spPr>
          <a:xfrm>
            <a:off x="4829176" y="3168424"/>
            <a:ext cx="3929437" cy="2494066"/>
          </a:xfrm>
          <a:prstGeom prst="rect">
            <a:avLst/>
          </a:prstGeom>
        </p:spPr>
      </p:pic>
      <p:pic>
        <p:nvPicPr>
          <p:cNvPr id="14" name="Imagem 13" descr="Desenho de carro de brinquedo&#10;&#10;Descrição gerada automaticamente com confiança baixa">
            <a:extLst>
              <a:ext uri="{FF2B5EF4-FFF2-40B4-BE49-F238E27FC236}">
                <a16:creationId xmlns:a16="http://schemas.microsoft.com/office/drawing/2014/main" id="{B051D4D4-D1D8-8F6A-BCDF-5311DFF25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6" y="1301900"/>
            <a:ext cx="4360590" cy="436059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FCDB30D-4CF9-E3D1-1877-77D1B4596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Conceito do veículo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C9973F-0F0D-2A43-DEE7-B7E046386F2E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05BC2E-E3B7-A24C-2BB5-AD22E0C39AE7}"/>
              </a:ext>
            </a:extLst>
          </p:cNvPr>
          <p:cNvSpPr txBox="1">
            <a:spLocks/>
          </p:cNvSpPr>
          <p:nvPr/>
        </p:nvSpPr>
        <p:spPr>
          <a:xfrm>
            <a:off x="3323870" y="5942385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</p:spTree>
    <p:extLst>
      <p:ext uri="{BB962C8B-B14F-4D97-AF65-F5344CB8AC3E}">
        <p14:creationId xmlns:p14="http://schemas.microsoft.com/office/powerpoint/2010/main" val="3675877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5873A-8279-BD26-5D89-FFC3F26C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Montagem Mecânica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52F634-A5E1-2F75-B398-F3AD668C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25</a:t>
            </a:fld>
            <a:endParaRPr lang="pt-B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CE79CFE-F1C6-8BD7-8912-3F9D1903C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pessoa, mesa, carro, homem&#10;&#10;Descrição gerada automaticamente">
            <a:extLst>
              <a:ext uri="{FF2B5EF4-FFF2-40B4-BE49-F238E27FC236}">
                <a16:creationId xmlns:a16="http://schemas.microsoft.com/office/drawing/2014/main" id="{8336E404-DC62-7D8B-FA9C-3D41CDA038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6" y="1236051"/>
            <a:ext cx="4371976" cy="437197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0623781-3085-F11F-1167-303DD30D585A}"/>
              </a:ext>
            </a:extLst>
          </p:cNvPr>
          <p:cNvSpPr txBox="1">
            <a:spLocks/>
          </p:cNvSpPr>
          <p:nvPr/>
        </p:nvSpPr>
        <p:spPr>
          <a:xfrm>
            <a:off x="3346489" y="5759822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6" name="Imagem 5" descr="Uma imagem contendo mesa, itens, display&#10;&#10;Descrição gerada automaticamente">
            <a:extLst>
              <a:ext uri="{FF2B5EF4-FFF2-40B4-BE49-F238E27FC236}">
                <a16:creationId xmlns:a16="http://schemas.microsoft.com/office/drawing/2014/main" id="{60FA852C-3D14-2A5B-F862-EB32AF74D4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5" t="10363" r="565" b="14794"/>
          <a:stretch/>
        </p:blipFill>
        <p:spPr>
          <a:xfrm>
            <a:off x="5259572" y="2361133"/>
            <a:ext cx="3038473" cy="218055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CB0DB96-48F5-59BC-A56C-EF2F55E78434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5597A86-5E18-8818-8495-D1F0D9494FF3}"/>
              </a:ext>
            </a:extLst>
          </p:cNvPr>
          <p:cNvSpPr txBox="1">
            <a:spLocks/>
          </p:cNvSpPr>
          <p:nvPr/>
        </p:nvSpPr>
        <p:spPr>
          <a:xfrm>
            <a:off x="-8403482" y="123605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Montagem Elétrica</a:t>
            </a:r>
          </a:p>
        </p:txBody>
      </p:sp>
    </p:spTree>
    <p:extLst>
      <p:ext uri="{BB962C8B-B14F-4D97-AF65-F5344CB8AC3E}">
        <p14:creationId xmlns:p14="http://schemas.microsoft.com/office/powerpoint/2010/main" val="3004832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3F6F9-0363-45BF-B7D5-9B7A922D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63761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3FF2EF2-1ACC-4AB0-9456-0714B71D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8EC673-6CBE-44DA-8B06-3C2AF9E6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26</a:t>
            </a:fld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FB2EA37-6DB5-E94E-D239-FE72662F4D79}"/>
              </a:ext>
            </a:extLst>
          </p:cNvPr>
          <p:cNvSpPr/>
          <p:nvPr/>
        </p:nvSpPr>
        <p:spPr>
          <a:xfrm rot="11488062">
            <a:off x="9958231" y="4023472"/>
            <a:ext cx="2710293" cy="113893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FBD2D62-EA5E-24AF-58A3-FF3172C467B6}"/>
              </a:ext>
            </a:extLst>
          </p:cNvPr>
          <p:cNvSpPr/>
          <p:nvPr/>
        </p:nvSpPr>
        <p:spPr>
          <a:xfrm rot="10800000">
            <a:off x="10639191" y="3196464"/>
            <a:ext cx="2013601" cy="98257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E5DB6507-DA94-0CE0-ADE0-E76096277139}"/>
              </a:ext>
            </a:extLst>
          </p:cNvPr>
          <p:cNvSpPr/>
          <p:nvPr/>
        </p:nvSpPr>
        <p:spPr>
          <a:xfrm rot="10277719" flipV="1">
            <a:off x="9280136" y="2685528"/>
            <a:ext cx="3385278" cy="90825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4" name="Imagem 3" descr="Uma imagem contendo no interior, verde, mesa, pequeno&#10;&#10;Descrição gerada automaticamente">
            <a:extLst>
              <a:ext uri="{FF2B5EF4-FFF2-40B4-BE49-F238E27FC236}">
                <a16:creationId xmlns:a16="http://schemas.microsoft.com/office/drawing/2014/main" id="{7764C43B-7D76-EBF1-6365-8AFCFCA01A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57" y="2691174"/>
            <a:ext cx="1314474" cy="1314474"/>
          </a:xfrm>
          <a:prstGeom prst="rect">
            <a:avLst/>
          </a:prstGeom>
        </p:spPr>
      </p:pic>
      <p:pic>
        <p:nvPicPr>
          <p:cNvPr id="5" name="Imagem 4" descr="Uma imagem contendo segurando, vestindo, coberto, mesa&#10;&#10;Descrição gerada automaticamente">
            <a:extLst>
              <a:ext uri="{FF2B5EF4-FFF2-40B4-BE49-F238E27FC236}">
                <a16:creationId xmlns:a16="http://schemas.microsoft.com/office/drawing/2014/main" id="{71DBBACF-74C7-C1C5-209B-141F9F473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1" t="23653" r="31250" b="32341"/>
          <a:stretch/>
        </p:blipFill>
        <p:spPr>
          <a:xfrm rot="5400000">
            <a:off x="12717162" y="4043556"/>
            <a:ext cx="1316868" cy="1319478"/>
          </a:xfrm>
          <a:prstGeom prst="rect">
            <a:avLst/>
          </a:prstGeom>
        </p:spPr>
      </p:pic>
      <p:pic>
        <p:nvPicPr>
          <p:cNvPr id="15" name="Imagem 14" descr="Uma imagem contendo no interior, cheio, mesa, balcão&#10;&#10;Descrição gerada automaticamente">
            <a:extLst>
              <a:ext uri="{FF2B5EF4-FFF2-40B4-BE49-F238E27FC236}">
                <a16:creationId xmlns:a16="http://schemas.microsoft.com/office/drawing/2014/main" id="{CD6C4182-D8F6-ACF8-53A6-0C94595530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7769" r="32222" b="28394"/>
          <a:stretch/>
        </p:blipFill>
        <p:spPr>
          <a:xfrm rot="5400000">
            <a:off x="12792882" y="1414512"/>
            <a:ext cx="1160424" cy="1314474"/>
          </a:xfrm>
          <a:prstGeom prst="rect">
            <a:avLst/>
          </a:prstGeom>
        </p:spPr>
      </p:pic>
      <p:sp>
        <p:nvSpPr>
          <p:cNvPr id="36" name="Caixa de Texto 2">
            <a:extLst>
              <a:ext uri="{FF2B5EF4-FFF2-40B4-BE49-F238E27FC236}">
                <a16:creationId xmlns:a16="http://schemas.microsoft.com/office/drawing/2014/main" id="{16EDFEF7-7AF0-167A-14C6-0149A2018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5235" y="5392260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IMU</a:t>
            </a:r>
          </a:p>
        </p:txBody>
      </p:sp>
      <p:sp>
        <p:nvSpPr>
          <p:cNvPr id="37" name="Caixa de Texto 2">
            <a:extLst>
              <a:ext uri="{FF2B5EF4-FFF2-40B4-BE49-F238E27FC236}">
                <a16:creationId xmlns:a16="http://schemas.microsoft.com/office/drawing/2014/main" id="{4F1E9CB5-FB32-EFCC-17C1-339D9B086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5235" y="1001415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Servo</a:t>
            </a:r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2FA381D-FFF3-1132-CB54-763CB68C00B8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751B57B-3D06-9B19-CE93-9FDC1EF6E314}"/>
              </a:ext>
            </a:extLst>
          </p:cNvPr>
          <p:cNvSpPr/>
          <p:nvPr/>
        </p:nvSpPr>
        <p:spPr>
          <a:xfrm rot="21263502">
            <a:off x="-2538633" y="4209714"/>
            <a:ext cx="2264548" cy="77499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B3C42E70-6B5F-5CF6-5AEF-99EA030E3A80}"/>
              </a:ext>
            </a:extLst>
          </p:cNvPr>
          <p:cNvSpPr/>
          <p:nvPr/>
        </p:nvSpPr>
        <p:spPr>
          <a:xfrm rot="20603151">
            <a:off x="-2577420" y="4601599"/>
            <a:ext cx="2534179" cy="89430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1" name="Seta: para a Direita 40">
            <a:extLst>
              <a:ext uri="{FF2B5EF4-FFF2-40B4-BE49-F238E27FC236}">
                <a16:creationId xmlns:a16="http://schemas.microsoft.com/office/drawing/2014/main" id="{F0C49629-3E2C-2465-24E8-DF954361323E}"/>
              </a:ext>
            </a:extLst>
          </p:cNvPr>
          <p:cNvSpPr/>
          <p:nvPr/>
        </p:nvSpPr>
        <p:spPr>
          <a:xfrm rot="2573665">
            <a:off x="-2777574" y="2789640"/>
            <a:ext cx="2265336" cy="117606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2" name="Caixa de Texto 2">
            <a:extLst>
              <a:ext uri="{FF2B5EF4-FFF2-40B4-BE49-F238E27FC236}">
                <a16:creationId xmlns:a16="http://schemas.microsoft.com/office/drawing/2014/main" id="{2E7593EE-04BB-DD3D-B14A-398528111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81408" y="1683748"/>
            <a:ext cx="1360758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Fonte DC-DC</a:t>
            </a:r>
          </a:p>
        </p:txBody>
      </p:sp>
      <p:sp>
        <p:nvSpPr>
          <p:cNvPr id="43" name="Caixa de Texto 2">
            <a:extLst>
              <a:ext uri="{FF2B5EF4-FFF2-40B4-BE49-F238E27FC236}">
                <a16:creationId xmlns:a16="http://schemas.microsoft.com/office/drawing/2014/main" id="{5BF342F5-39D7-C3C4-7B61-E23944F1A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90380" y="3526910"/>
            <a:ext cx="1360476" cy="4669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Câmera</a:t>
            </a:r>
          </a:p>
        </p:txBody>
      </p:sp>
      <p:sp>
        <p:nvSpPr>
          <p:cNvPr id="44" name="Caixa de Texto 2">
            <a:extLst>
              <a:ext uri="{FF2B5EF4-FFF2-40B4-BE49-F238E27FC236}">
                <a16:creationId xmlns:a16="http://schemas.microsoft.com/office/drawing/2014/main" id="{157A5DCA-AFE3-2C7F-9C9B-5C003E215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90380" y="4099245"/>
            <a:ext cx="1358132" cy="4669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/>
                <a:ea typeface="Calibri" panose="020F0502020204030204" pitchFamily="34" charset="0"/>
                <a:cs typeface="Arial"/>
              </a:rPr>
              <a:t>Jetson nano</a:t>
            </a:r>
          </a:p>
        </p:txBody>
      </p:sp>
      <p:sp>
        <p:nvSpPr>
          <p:cNvPr id="45" name="Caixa de Texto 2">
            <a:extLst>
              <a:ext uri="{FF2B5EF4-FFF2-40B4-BE49-F238E27FC236}">
                <a16:creationId xmlns:a16="http://schemas.microsoft.com/office/drawing/2014/main" id="{605A6603-C29C-2B68-D505-DA3F62874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83285" y="1144132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 PWM</a:t>
            </a:r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128F7C88-898D-ABC5-B5D7-13C58454B1F9}"/>
              </a:ext>
            </a:extLst>
          </p:cNvPr>
          <p:cNvSpPr/>
          <p:nvPr/>
        </p:nvSpPr>
        <p:spPr>
          <a:xfrm rot="2637460">
            <a:off x="-2767037" y="2229686"/>
            <a:ext cx="2062286" cy="111894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F0289AF6-AE37-BB67-3545-79C6D245FF44}"/>
              </a:ext>
            </a:extLst>
          </p:cNvPr>
          <p:cNvSpPr/>
          <p:nvPr/>
        </p:nvSpPr>
        <p:spPr>
          <a:xfrm rot="2768281">
            <a:off x="-2778375" y="1647035"/>
            <a:ext cx="1969793" cy="113897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0C6EEE10-319D-CA08-A7A3-A30808DD8A81}"/>
              </a:ext>
            </a:extLst>
          </p:cNvPr>
          <p:cNvSpPr/>
          <p:nvPr/>
        </p:nvSpPr>
        <p:spPr>
          <a:xfrm>
            <a:off x="-2537684" y="3757243"/>
            <a:ext cx="1964486" cy="90759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49" name="Imagem 48" descr="Uma imagem contendo no interior, mesa, itens, pequeno&#10;&#10;Descrição gerada automaticamente">
            <a:extLst>
              <a:ext uri="{FF2B5EF4-FFF2-40B4-BE49-F238E27FC236}">
                <a16:creationId xmlns:a16="http://schemas.microsoft.com/office/drawing/2014/main" id="{8C60E25D-366B-2590-2D12-89E328C60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7" t="38670" r="33923" b="13448"/>
          <a:stretch/>
        </p:blipFill>
        <p:spPr>
          <a:xfrm>
            <a:off x="-3990380" y="4662820"/>
            <a:ext cx="1360476" cy="1350369"/>
          </a:xfrm>
          <a:prstGeom prst="rect">
            <a:avLst/>
          </a:prstGeom>
        </p:spPr>
      </p:pic>
      <p:sp>
        <p:nvSpPr>
          <p:cNvPr id="50" name="Caixa de Texto 2">
            <a:extLst>
              <a:ext uri="{FF2B5EF4-FFF2-40B4-BE49-F238E27FC236}">
                <a16:creationId xmlns:a16="http://schemas.microsoft.com/office/drawing/2014/main" id="{C45A0E13-6E18-0EB4-E660-8963766F6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83285" y="316529"/>
            <a:ext cx="1362635" cy="7367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Sensor de corrente</a:t>
            </a:r>
          </a:p>
        </p:txBody>
      </p:sp>
      <p:sp>
        <p:nvSpPr>
          <p:cNvPr id="51" name="Caixa de Texto 2">
            <a:extLst>
              <a:ext uri="{FF2B5EF4-FFF2-40B4-BE49-F238E27FC236}">
                <a16:creationId xmlns:a16="http://schemas.microsoft.com/office/drawing/2014/main" id="{07823CB4-FDF3-CEE1-18C3-9040BC617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91912" y="6061722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baterias</a:t>
            </a:r>
            <a:endParaRPr lang="pt-BR"/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E5296189-AC24-2CDD-5BBD-9D3A4C174F7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5" t="13511" r="21372" b="11023"/>
          <a:stretch/>
        </p:blipFill>
        <p:spPr bwMode="auto">
          <a:xfrm rot="5400000">
            <a:off x="-3907122" y="2142530"/>
            <a:ext cx="1210305" cy="13626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7648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3F6F9-0363-45BF-B7D5-9B7A922D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517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B551C2-2D45-4516-89F8-A3AD6ADE79CE}"/>
              </a:ext>
            </a:extLst>
          </p:cNvPr>
          <p:cNvSpPr txBox="1"/>
          <p:nvPr/>
        </p:nvSpPr>
        <p:spPr>
          <a:xfrm>
            <a:off x="457200" y="1287875"/>
            <a:ext cx="82296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3FF2EF2-1ACC-4AB0-9456-0714B71D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8EC673-6CBE-44DA-8B06-3C2AF9E6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27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62CEBF8-E204-4A85-4A20-A81914B19B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1" t="16958" r="23439" b="20916"/>
          <a:stretch/>
        </p:blipFill>
        <p:spPr bwMode="auto">
          <a:xfrm>
            <a:off x="2271449" y="1820898"/>
            <a:ext cx="4568765" cy="36575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67E8F30-183A-EDB4-7B70-CCC9D54D54FE}"/>
              </a:ext>
            </a:extLst>
          </p:cNvPr>
          <p:cNvSpPr txBox="1">
            <a:spLocks/>
          </p:cNvSpPr>
          <p:nvPr/>
        </p:nvSpPr>
        <p:spPr>
          <a:xfrm>
            <a:off x="3346488" y="5765645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FB2EA37-6DB5-E94E-D239-FE72662F4D79}"/>
              </a:ext>
            </a:extLst>
          </p:cNvPr>
          <p:cNvSpPr/>
          <p:nvPr/>
        </p:nvSpPr>
        <p:spPr>
          <a:xfrm rot="11488062">
            <a:off x="9958231" y="4023472"/>
            <a:ext cx="2710293" cy="113893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FBD2D62-EA5E-24AF-58A3-FF3172C467B6}"/>
              </a:ext>
            </a:extLst>
          </p:cNvPr>
          <p:cNvSpPr/>
          <p:nvPr/>
        </p:nvSpPr>
        <p:spPr>
          <a:xfrm rot="10800000">
            <a:off x="10639191" y="3196464"/>
            <a:ext cx="2013601" cy="98257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E5DB6507-DA94-0CE0-ADE0-E76096277139}"/>
              </a:ext>
            </a:extLst>
          </p:cNvPr>
          <p:cNvSpPr/>
          <p:nvPr/>
        </p:nvSpPr>
        <p:spPr>
          <a:xfrm rot="10277719" flipV="1">
            <a:off x="9280136" y="2685528"/>
            <a:ext cx="3385278" cy="90825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4" name="Imagem 3" descr="Uma imagem contendo no interior, verde, mesa, pequeno&#10;&#10;Descrição gerada automaticamente">
            <a:extLst>
              <a:ext uri="{FF2B5EF4-FFF2-40B4-BE49-F238E27FC236}">
                <a16:creationId xmlns:a16="http://schemas.microsoft.com/office/drawing/2014/main" id="{7764C43B-7D76-EBF1-6365-8AFCFCA01A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57" y="2691174"/>
            <a:ext cx="1314474" cy="1314474"/>
          </a:xfrm>
          <a:prstGeom prst="rect">
            <a:avLst/>
          </a:prstGeom>
        </p:spPr>
      </p:pic>
      <p:pic>
        <p:nvPicPr>
          <p:cNvPr id="5" name="Imagem 4" descr="Uma imagem contendo segurando, vestindo, coberto, mesa&#10;&#10;Descrição gerada automaticamente">
            <a:extLst>
              <a:ext uri="{FF2B5EF4-FFF2-40B4-BE49-F238E27FC236}">
                <a16:creationId xmlns:a16="http://schemas.microsoft.com/office/drawing/2014/main" id="{71DBBACF-74C7-C1C5-209B-141F9F473F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1" t="23653" r="31250" b="32341"/>
          <a:stretch/>
        </p:blipFill>
        <p:spPr>
          <a:xfrm rot="5400000">
            <a:off x="12717162" y="4043556"/>
            <a:ext cx="1316868" cy="1319478"/>
          </a:xfrm>
          <a:prstGeom prst="rect">
            <a:avLst/>
          </a:prstGeom>
        </p:spPr>
      </p:pic>
      <p:pic>
        <p:nvPicPr>
          <p:cNvPr id="15" name="Imagem 14" descr="Uma imagem contendo no interior, cheio, mesa, balcão&#10;&#10;Descrição gerada automaticamente">
            <a:extLst>
              <a:ext uri="{FF2B5EF4-FFF2-40B4-BE49-F238E27FC236}">
                <a16:creationId xmlns:a16="http://schemas.microsoft.com/office/drawing/2014/main" id="{CD6C4182-D8F6-ACF8-53A6-0C94595530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7769" r="32222" b="28394"/>
          <a:stretch/>
        </p:blipFill>
        <p:spPr>
          <a:xfrm rot="5400000">
            <a:off x="12792882" y="1414512"/>
            <a:ext cx="1160424" cy="1314474"/>
          </a:xfrm>
          <a:prstGeom prst="rect">
            <a:avLst/>
          </a:prstGeom>
        </p:spPr>
      </p:pic>
      <p:sp>
        <p:nvSpPr>
          <p:cNvPr id="36" name="Caixa de Texto 2">
            <a:extLst>
              <a:ext uri="{FF2B5EF4-FFF2-40B4-BE49-F238E27FC236}">
                <a16:creationId xmlns:a16="http://schemas.microsoft.com/office/drawing/2014/main" id="{16EDFEF7-7AF0-167A-14C6-0149A2018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5235" y="5392260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IMU</a:t>
            </a:r>
          </a:p>
        </p:txBody>
      </p:sp>
      <p:sp>
        <p:nvSpPr>
          <p:cNvPr id="37" name="Caixa de Texto 2">
            <a:extLst>
              <a:ext uri="{FF2B5EF4-FFF2-40B4-BE49-F238E27FC236}">
                <a16:creationId xmlns:a16="http://schemas.microsoft.com/office/drawing/2014/main" id="{4F1E9CB5-FB32-EFCC-17C1-339D9B086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5235" y="1001415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Servo</a:t>
            </a:r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2FA381D-FFF3-1132-CB54-763CB68C00B8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751B57B-3D06-9B19-CE93-9FDC1EF6E314}"/>
              </a:ext>
            </a:extLst>
          </p:cNvPr>
          <p:cNvSpPr/>
          <p:nvPr/>
        </p:nvSpPr>
        <p:spPr>
          <a:xfrm rot="21263502">
            <a:off x="-2538633" y="4209714"/>
            <a:ext cx="2264548" cy="77499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B3C42E70-6B5F-5CF6-5AEF-99EA030E3A80}"/>
              </a:ext>
            </a:extLst>
          </p:cNvPr>
          <p:cNvSpPr/>
          <p:nvPr/>
        </p:nvSpPr>
        <p:spPr>
          <a:xfrm rot="20603151">
            <a:off x="-2577420" y="4601599"/>
            <a:ext cx="2534179" cy="89430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1" name="Seta: para a Direita 40">
            <a:extLst>
              <a:ext uri="{FF2B5EF4-FFF2-40B4-BE49-F238E27FC236}">
                <a16:creationId xmlns:a16="http://schemas.microsoft.com/office/drawing/2014/main" id="{F0C49629-3E2C-2465-24E8-DF954361323E}"/>
              </a:ext>
            </a:extLst>
          </p:cNvPr>
          <p:cNvSpPr/>
          <p:nvPr/>
        </p:nvSpPr>
        <p:spPr>
          <a:xfrm rot="2573665">
            <a:off x="-2777574" y="2789640"/>
            <a:ext cx="2265336" cy="117606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2" name="Caixa de Texto 2">
            <a:extLst>
              <a:ext uri="{FF2B5EF4-FFF2-40B4-BE49-F238E27FC236}">
                <a16:creationId xmlns:a16="http://schemas.microsoft.com/office/drawing/2014/main" id="{2E7593EE-04BB-DD3D-B14A-398528111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81408" y="1683748"/>
            <a:ext cx="1360758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Fonte DC-DC</a:t>
            </a:r>
          </a:p>
        </p:txBody>
      </p:sp>
      <p:sp>
        <p:nvSpPr>
          <p:cNvPr id="43" name="Caixa de Texto 2">
            <a:extLst>
              <a:ext uri="{FF2B5EF4-FFF2-40B4-BE49-F238E27FC236}">
                <a16:creationId xmlns:a16="http://schemas.microsoft.com/office/drawing/2014/main" id="{5BF342F5-39D7-C3C4-7B61-E23944F1A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90380" y="3526910"/>
            <a:ext cx="1360476" cy="4669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Câmera</a:t>
            </a:r>
          </a:p>
        </p:txBody>
      </p:sp>
      <p:sp>
        <p:nvSpPr>
          <p:cNvPr id="44" name="Caixa de Texto 2">
            <a:extLst>
              <a:ext uri="{FF2B5EF4-FFF2-40B4-BE49-F238E27FC236}">
                <a16:creationId xmlns:a16="http://schemas.microsoft.com/office/drawing/2014/main" id="{157A5DCA-AFE3-2C7F-9C9B-5C003E215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90380" y="4099245"/>
            <a:ext cx="1358132" cy="4669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/>
                <a:ea typeface="Calibri" panose="020F0502020204030204" pitchFamily="34" charset="0"/>
                <a:cs typeface="Arial"/>
              </a:rPr>
              <a:t>Jetson nano</a:t>
            </a:r>
          </a:p>
        </p:txBody>
      </p:sp>
      <p:sp>
        <p:nvSpPr>
          <p:cNvPr id="45" name="Caixa de Texto 2">
            <a:extLst>
              <a:ext uri="{FF2B5EF4-FFF2-40B4-BE49-F238E27FC236}">
                <a16:creationId xmlns:a16="http://schemas.microsoft.com/office/drawing/2014/main" id="{605A6603-C29C-2B68-D505-DA3F62874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83285" y="1144132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 PWM</a:t>
            </a:r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128F7C88-898D-ABC5-B5D7-13C58454B1F9}"/>
              </a:ext>
            </a:extLst>
          </p:cNvPr>
          <p:cNvSpPr/>
          <p:nvPr/>
        </p:nvSpPr>
        <p:spPr>
          <a:xfrm rot="2637460">
            <a:off x="-2767037" y="2229686"/>
            <a:ext cx="2062286" cy="111894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F0289AF6-AE37-BB67-3545-79C6D245FF44}"/>
              </a:ext>
            </a:extLst>
          </p:cNvPr>
          <p:cNvSpPr/>
          <p:nvPr/>
        </p:nvSpPr>
        <p:spPr>
          <a:xfrm rot="2768281">
            <a:off x="-2778375" y="1647035"/>
            <a:ext cx="1969793" cy="113897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0C6EEE10-319D-CA08-A7A3-A30808DD8A81}"/>
              </a:ext>
            </a:extLst>
          </p:cNvPr>
          <p:cNvSpPr/>
          <p:nvPr/>
        </p:nvSpPr>
        <p:spPr>
          <a:xfrm>
            <a:off x="-2537684" y="3757243"/>
            <a:ext cx="1964486" cy="90759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49" name="Imagem 48" descr="Uma imagem contendo no interior, mesa, itens, pequeno&#10;&#10;Descrição gerada automaticamente">
            <a:extLst>
              <a:ext uri="{FF2B5EF4-FFF2-40B4-BE49-F238E27FC236}">
                <a16:creationId xmlns:a16="http://schemas.microsoft.com/office/drawing/2014/main" id="{8C60E25D-366B-2590-2D12-89E328C6002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7" t="38670" r="33923" b="13448"/>
          <a:stretch/>
        </p:blipFill>
        <p:spPr>
          <a:xfrm>
            <a:off x="-3990380" y="4662820"/>
            <a:ext cx="1360476" cy="1350369"/>
          </a:xfrm>
          <a:prstGeom prst="rect">
            <a:avLst/>
          </a:prstGeom>
        </p:spPr>
      </p:pic>
      <p:sp>
        <p:nvSpPr>
          <p:cNvPr id="50" name="Caixa de Texto 2">
            <a:extLst>
              <a:ext uri="{FF2B5EF4-FFF2-40B4-BE49-F238E27FC236}">
                <a16:creationId xmlns:a16="http://schemas.microsoft.com/office/drawing/2014/main" id="{C45A0E13-6E18-0EB4-E660-8963766F6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83285" y="316529"/>
            <a:ext cx="1362635" cy="7367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Sensor de corrente</a:t>
            </a:r>
          </a:p>
        </p:txBody>
      </p:sp>
      <p:sp>
        <p:nvSpPr>
          <p:cNvPr id="51" name="Caixa de Texto 2">
            <a:extLst>
              <a:ext uri="{FF2B5EF4-FFF2-40B4-BE49-F238E27FC236}">
                <a16:creationId xmlns:a16="http://schemas.microsoft.com/office/drawing/2014/main" id="{07823CB4-FDF3-CEE1-18C3-9040BC617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91912" y="6061722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baterias</a:t>
            </a:r>
            <a:endParaRPr lang="pt-BR"/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E5296189-AC24-2CDD-5BBD-9D3A4C174F7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5" t="13511" r="21372" b="11023"/>
          <a:stretch/>
        </p:blipFill>
        <p:spPr bwMode="auto">
          <a:xfrm rot="5400000">
            <a:off x="-3907122" y="2142530"/>
            <a:ext cx="1210305" cy="13626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9498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3F6F9-0363-45BF-B7D5-9B7A922D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517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B551C2-2D45-4516-89F8-A3AD6ADE79CE}"/>
              </a:ext>
            </a:extLst>
          </p:cNvPr>
          <p:cNvSpPr txBox="1"/>
          <p:nvPr/>
        </p:nvSpPr>
        <p:spPr>
          <a:xfrm>
            <a:off x="457200" y="1287875"/>
            <a:ext cx="82296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3FF2EF2-1ACC-4AB0-9456-0714B71D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8EC673-6CBE-44DA-8B06-3C2AF9E6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28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62CEBF8-E204-4A85-4A20-A81914B19B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1" t="16958" r="23439" b="20916"/>
          <a:stretch/>
        </p:blipFill>
        <p:spPr bwMode="auto">
          <a:xfrm>
            <a:off x="2271449" y="1820898"/>
            <a:ext cx="4568765" cy="36575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67E8F30-183A-EDB4-7B70-CCC9D54D54FE}"/>
              </a:ext>
            </a:extLst>
          </p:cNvPr>
          <p:cNvSpPr txBox="1">
            <a:spLocks/>
          </p:cNvSpPr>
          <p:nvPr/>
        </p:nvSpPr>
        <p:spPr>
          <a:xfrm>
            <a:off x="3346488" y="5765645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FB2EA37-6DB5-E94E-D239-FE72662F4D79}"/>
              </a:ext>
            </a:extLst>
          </p:cNvPr>
          <p:cNvSpPr/>
          <p:nvPr/>
        </p:nvSpPr>
        <p:spPr>
          <a:xfrm rot="11488062">
            <a:off x="9929656" y="3789790"/>
            <a:ext cx="2710293" cy="113893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FBD2D62-EA5E-24AF-58A3-FF3172C467B6}"/>
              </a:ext>
            </a:extLst>
          </p:cNvPr>
          <p:cNvSpPr/>
          <p:nvPr/>
        </p:nvSpPr>
        <p:spPr>
          <a:xfrm rot="10800000">
            <a:off x="10610616" y="2962782"/>
            <a:ext cx="2013601" cy="98257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E5DB6507-DA94-0CE0-ADE0-E76096277139}"/>
              </a:ext>
            </a:extLst>
          </p:cNvPr>
          <p:cNvSpPr/>
          <p:nvPr/>
        </p:nvSpPr>
        <p:spPr>
          <a:xfrm rot="10277719" flipV="1">
            <a:off x="9251561" y="2451846"/>
            <a:ext cx="3385278" cy="90825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4" name="Imagem 3" descr="Uma imagem contendo no interior, verde, mesa, pequeno&#10;&#10;Descrição gerada automaticamente">
            <a:extLst>
              <a:ext uri="{FF2B5EF4-FFF2-40B4-BE49-F238E27FC236}">
                <a16:creationId xmlns:a16="http://schemas.microsoft.com/office/drawing/2014/main" id="{7764C43B-7D76-EBF1-6365-8AFCFCA01A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282" y="2457492"/>
            <a:ext cx="1314474" cy="1314474"/>
          </a:xfrm>
          <a:prstGeom prst="rect">
            <a:avLst/>
          </a:prstGeom>
        </p:spPr>
      </p:pic>
      <p:pic>
        <p:nvPicPr>
          <p:cNvPr id="5" name="Imagem 4" descr="Uma imagem contendo segurando, vestindo, coberto, mesa&#10;&#10;Descrição gerada automaticamente">
            <a:extLst>
              <a:ext uri="{FF2B5EF4-FFF2-40B4-BE49-F238E27FC236}">
                <a16:creationId xmlns:a16="http://schemas.microsoft.com/office/drawing/2014/main" id="{71DBBACF-74C7-C1C5-209B-141F9F473F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1" t="23653" r="31250" b="32341"/>
          <a:stretch/>
        </p:blipFill>
        <p:spPr>
          <a:xfrm rot="5400000">
            <a:off x="12688587" y="3809874"/>
            <a:ext cx="1316868" cy="1319478"/>
          </a:xfrm>
          <a:prstGeom prst="rect">
            <a:avLst/>
          </a:prstGeom>
        </p:spPr>
      </p:pic>
      <p:pic>
        <p:nvPicPr>
          <p:cNvPr id="15" name="Imagem 14" descr="Uma imagem contendo no interior, cheio, mesa, balcão&#10;&#10;Descrição gerada automaticamente">
            <a:extLst>
              <a:ext uri="{FF2B5EF4-FFF2-40B4-BE49-F238E27FC236}">
                <a16:creationId xmlns:a16="http://schemas.microsoft.com/office/drawing/2014/main" id="{CD6C4182-D8F6-ACF8-53A6-0C94595530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7769" r="32222" b="28394"/>
          <a:stretch/>
        </p:blipFill>
        <p:spPr>
          <a:xfrm rot="5400000">
            <a:off x="12764307" y="1180830"/>
            <a:ext cx="1160424" cy="1314474"/>
          </a:xfrm>
          <a:prstGeom prst="rect">
            <a:avLst/>
          </a:prstGeom>
        </p:spPr>
      </p:pic>
      <p:sp>
        <p:nvSpPr>
          <p:cNvPr id="36" name="Caixa de Texto 2">
            <a:extLst>
              <a:ext uri="{FF2B5EF4-FFF2-40B4-BE49-F238E27FC236}">
                <a16:creationId xmlns:a16="http://schemas.microsoft.com/office/drawing/2014/main" id="{16EDFEF7-7AF0-167A-14C6-0149A2018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6660" y="5158578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IMU</a:t>
            </a:r>
          </a:p>
        </p:txBody>
      </p:sp>
      <p:sp>
        <p:nvSpPr>
          <p:cNvPr id="37" name="Caixa de Texto 2">
            <a:extLst>
              <a:ext uri="{FF2B5EF4-FFF2-40B4-BE49-F238E27FC236}">
                <a16:creationId xmlns:a16="http://schemas.microsoft.com/office/drawing/2014/main" id="{4F1E9CB5-FB32-EFCC-17C1-339D9B086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6660" y="767733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Servo</a:t>
            </a:r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04B8EC-324B-E9B9-EF43-F0C111AB0DE7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D9863B3B-DC45-A20A-D0EF-7BE62C76A679}"/>
              </a:ext>
            </a:extLst>
          </p:cNvPr>
          <p:cNvSpPr/>
          <p:nvPr/>
        </p:nvSpPr>
        <p:spPr>
          <a:xfrm rot="21263502">
            <a:off x="1582934" y="4244249"/>
            <a:ext cx="2264548" cy="77499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262B8DBC-47E8-9EA8-0BD8-C4361D94061B}"/>
              </a:ext>
            </a:extLst>
          </p:cNvPr>
          <p:cNvSpPr/>
          <p:nvPr/>
        </p:nvSpPr>
        <p:spPr>
          <a:xfrm rot="20603151">
            <a:off x="1544147" y="4636134"/>
            <a:ext cx="2534179" cy="89430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1" name="Seta: para a Direita 40">
            <a:extLst>
              <a:ext uri="{FF2B5EF4-FFF2-40B4-BE49-F238E27FC236}">
                <a16:creationId xmlns:a16="http://schemas.microsoft.com/office/drawing/2014/main" id="{49F4926E-70D5-3D68-AA21-648E3431B4D4}"/>
              </a:ext>
            </a:extLst>
          </p:cNvPr>
          <p:cNvSpPr/>
          <p:nvPr/>
        </p:nvSpPr>
        <p:spPr>
          <a:xfrm rot="2573665">
            <a:off x="1343993" y="2824175"/>
            <a:ext cx="2265336" cy="117606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2" name="Caixa de Texto 2">
            <a:extLst>
              <a:ext uri="{FF2B5EF4-FFF2-40B4-BE49-F238E27FC236}">
                <a16:creationId xmlns:a16="http://schemas.microsoft.com/office/drawing/2014/main" id="{9EE71222-F692-D133-C230-856318AC9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59" y="1718283"/>
            <a:ext cx="1360758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Fonte DC-DC</a:t>
            </a:r>
          </a:p>
        </p:txBody>
      </p:sp>
      <p:sp>
        <p:nvSpPr>
          <p:cNvPr id="43" name="Caixa de Texto 2">
            <a:extLst>
              <a:ext uri="{FF2B5EF4-FFF2-40B4-BE49-F238E27FC236}">
                <a16:creationId xmlns:a16="http://schemas.microsoft.com/office/drawing/2014/main" id="{4293F754-922A-BE94-D8DE-DE3775E02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87" y="3561445"/>
            <a:ext cx="1360476" cy="4669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Câmera</a:t>
            </a:r>
          </a:p>
        </p:txBody>
      </p:sp>
      <p:sp>
        <p:nvSpPr>
          <p:cNvPr id="44" name="Caixa de Texto 2">
            <a:extLst>
              <a:ext uri="{FF2B5EF4-FFF2-40B4-BE49-F238E27FC236}">
                <a16:creationId xmlns:a16="http://schemas.microsoft.com/office/drawing/2014/main" id="{7190D729-399A-21D6-571C-0C0722D4A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87" y="4133780"/>
            <a:ext cx="1358132" cy="4669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/>
                <a:ea typeface="Calibri" panose="020F0502020204030204" pitchFamily="34" charset="0"/>
                <a:cs typeface="Arial"/>
              </a:rPr>
              <a:t>Jetson nano</a:t>
            </a:r>
          </a:p>
        </p:txBody>
      </p:sp>
      <p:sp>
        <p:nvSpPr>
          <p:cNvPr id="45" name="Caixa de Texto 2">
            <a:extLst>
              <a:ext uri="{FF2B5EF4-FFF2-40B4-BE49-F238E27FC236}">
                <a16:creationId xmlns:a16="http://schemas.microsoft.com/office/drawing/2014/main" id="{6300B066-F823-44A8-97DB-32026ADF2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82" y="1178667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 PWM</a:t>
            </a:r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0160E217-DCE5-B542-8246-5AA6F37280F8}"/>
              </a:ext>
            </a:extLst>
          </p:cNvPr>
          <p:cNvSpPr/>
          <p:nvPr/>
        </p:nvSpPr>
        <p:spPr>
          <a:xfrm rot="2637460">
            <a:off x="1354530" y="2264221"/>
            <a:ext cx="2062286" cy="111894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06A56532-A8D9-89CD-B912-B59F7D2A6293}"/>
              </a:ext>
            </a:extLst>
          </p:cNvPr>
          <p:cNvSpPr/>
          <p:nvPr/>
        </p:nvSpPr>
        <p:spPr>
          <a:xfrm rot="2768281">
            <a:off x="1343192" y="1681570"/>
            <a:ext cx="1969793" cy="113897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C0FB5F2F-F99C-AB02-745B-604DA65751C1}"/>
              </a:ext>
            </a:extLst>
          </p:cNvPr>
          <p:cNvSpPr/>
          <p:nvPr/>
        </p:nvSpPr>
        <p:spPr>
          <a:xfrm>
            <a:off x="1583883" y="3791778"/>
            <a:ext cx="1964486" cy="90759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49" name="Imagem 48" descr="Uma imagem contendo no interior, mesa, itens, pequeno&#10;&#10;Descrição gerada automaticamente">
            <a:extLst>
              <a:ext uri="{FF2B5EF4-FFF2-40B4-BE49-F238E27FC236}">
                <a16:creationId xmlns:a16="http://schemas.microsoft.com/office/drawing/2014/main" id="{54194C08-4F07-C49B-A0E4-0035899EA5A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7" t="38670" r="33923" b="13448"/>
          <a:stretch/>
        </p:blipFill>
        <p:spPr>
          <a:xfrm>
            <a:off x="131187" y="4697355"/>
            <a:ext cx="1360476" cy="1350369"/>
          </a:xfrm>
          <a:prstGeom prst="rect">
            <a:avLst/>
          </a:prstGeom>
        </p:spPr>
      </p:pic>
      <p:sp>
        <p:nvSpPr>
          <p:cNvPr id="50" name="Caixa de Texto 2">
            <a:extLst>
              <a:ext uri="{FF2B5EF4-FFF2-40B4-BE49-F238E27FC236}">
                <a16:creationId xmlns:a16="http://schemas.microsoft.com/office/drawing/2014/main" id="{75E5463C-EBC9-79DE-8F87-73C8A3EB8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82" y="351064"/>
            <a:ext cx="1362635" cy="7367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Sensor de corrente</a:t>
            </a:r>
          </a:p>
        </p:txBody>
      </p:sp>
      <p:sp>
        <p:nvSpPr>
          <p:cNvPr id="51" name="Caixa de Texto 2">
            <a:extLst>
              <a:ext uri="{FF2B5EF4-FFF2-40B4-BE49-F238E27FC236}">
                <a16:creationId xmlns:a16="http://schemas.microsoft.com/office/drawing/2014/main" id="{F57723FD-83BE-E17D-88AE-BE87F8C30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655" y="6096257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baterias</a:t>
            </a:r>
            <a:endParaRPr lang="pt-BR"/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5600B2EF-680A-C23B-B2E3-D74FA04F4BC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5" t="13511" r="21372" b="11023"/>
          <a:stretch/>
        </p:blipFill>
        <p:spPr bwMode="auto">
          <a:xfrm rot="5400000">
            <a:off x="214445" y="2177065"/>
            <a:ext cx="1210305" cy="13626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0743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3F6F9-0363-45BF-B7D5-9B7A922D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517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B551C2-2D45-4516-89F8-A3AD6ADE79CE}"/>
              </a:ext>
            </a:extLst>
          </p:cNvPr>
          <p:cNvSpPr txBox="1"/>
          <p:nvPr/>
        </p:nvSpPr>
        <p:spPr>
          <a:xfrm>
            <a:off x="457200" y="1287875"/>
            <a:ext cx="82296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3FF2EF2-1ACC-4AB0-9456-0714B71D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8EC673-6CBE-44DA-8B06-3C2AF9E6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29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62CEBF8-E204-4A85-4A20-A81914B19B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1" t="16958" r="23439" b="20916"/>
          <a:stretch/>
        </p:blipFill>
        <p:spPr bwMode="auto">
          <a:xfrm>
            <a:off x="2271449" y="1820898"/>
            <a:ext cx="4568765" cy="36575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67E8F30-183A-EDB4-7B70-CCC9D54D54FE}"/>
              </a:ext>
            </a:extLst>
          </p:cNvPr>
          <p:cNvSpPr txBox="1">
            <a:spLocks/>
          </p:cNvSpPr>
          <p:nvPr/>
        </p:nvSpPr>
        <p:spPr>
          <a:xfrm>
            <a:off x="3346488" y="5765645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FB2EA37-6DB5-E94E-D239-FE72662F4D79}"/>
              </a:ext>
            </a:extLst>
          </p:cNvPr>
          <p:cNvSpPr/>
          <p:nvPr/>
        </p:nvSpPr>
        <p:spPr>
          <a:xfrm rot="11488062">
            <a:off x="5024281" y="3959718"/>
            <a:ext cx="2710293" cy="113893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43AEA7D3-FB39-986D-B927-AA7F43F9389E}"/>
              </a:ext>
            </a:extLst>
          </p:cNvPr>
          <p:cNvSpPr/>
          <p:nvPr/>
        </p:nvSpPr>
        <p:spPr>
          <a:xfrm rot="21263502">
            <a:off x="1582934" y="4244249"/>
            <a:ext cx="2264548" cy="77499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E2DD3DD0-2D32-77BA-210F-74FE3AEEE632}"/>
              </a:ext>
            </a:extLst>
          </p:cNvPr>
          <p:cNvSpPr/>
          <p:nvPr/>
        </p:nvSpPr>
        <p:spPr>
          <a:xfrm rot="20603151">
            <a:off x="1544147" y="4636134"/>
            <a:ext cx="2534179" cy="89430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FBD2D62-EA5E-24AF-58A3-FF3172C467B6}"/>
              </a:ext>
            </a:extLst>
          </p:cNvPr>
          <p:cNvSpPr/>
          <p:nvPr/>
        </p:nvSpPr>
        <p:spPr>
          <a:xfrm rot="10800000">
            <a:off x="5705241" y="3132710"/>
            <a:ext cx="2013601" cy="98257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35777A80-BF11-AE4B-5E90-B8C4C185E408}"/>
              </a:ext>
            </a:extLst>
          </p:cNvPr>
          <p:cNvSpPr/>
          <p:nvPr/>
        </p:nvSpPr>
        <p:spPr>
          <a:xfrm rot="2573665">
            <a:off x="1343993" y="2824175"/>
            <a:ext cx="2265336" cy="117606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6" name="Caixa de Texto 2">
            <a:extLst>
              <a:ext uri="{FF2B5EF4-FFF2-40B4-BE49-F238E27FC236}">
                <a16:creationId xmlns:a16="http://schemas.microsoft.com/office/drawing/2014/main" id="{2C07AEE2-4A55-21AB-E89A-5BCD4E6FF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59" y="1718283"/>
            <a:ext cx="1360758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Fonte DC-DC</a:t>
            </a:r>
          </a:p>
        </p:txBody>
      </p:sp>
      <p:sp>
        <p:nvSpPr>
          <p:cNvPr id="29" name="Caixa de Texto 2">
            <a:extLst>
              <a:ext uri="{FF2B5EF4-FFF2-40B4-BE49-F238E27FC236}">
                <a16:creationId xmlns:a16="http://schemas.microsoft.com/office/drawing/2014/main" id="{1AA0FDC0-8ADA-EF27-ABD3-97CFDF0FE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87" y="3561445"/>
            <a:ext cx="1360476" cy="4669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Câmera</a:t>
            </a:r>
          </a:p>
        </p:txBody>
      </p:sp>
      <p:sp>
        <p:nvSpPr>
          <p:cNvPr id="30" name="Caixa de Texto 2">
            <a:extLst>
              <a:ext uri="{FF2B5EF4-FFF2-40B4-BE49-F238E27FC236}">
                <a16:creationId xmlns:a16="http://schemas.microsoft.com/office/drawing/2014/main" id="{FE6D9092-864E-1E0D-3A7C-00F9D4DBD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87" y="4133780"/>
            <a:ext cx="1358132" cy="4669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/>
                <a:ea typeface="Calibri" panose="020F0502020204030204" pitchFamily="34" charset="0"/>
                <a:cs typeface="Arial"/>
              </a:rPr>
              <a:t>Jetson nano</a:t>
            </a:r>
          </a:p>
        </p:txBody>
      </p:sp>
      <p:sp>
        <p:nvSpPr>
          <p:cNvPr id="31" name="Caixa de Texto 2">
            <a:extLst>
              <a:ext uri="{FF2B5EF4-FFF2-40B4-BE49-F238E27FC236}">
                <a16:creationId xmlns:a16="http://schemas.microsoft.com/office/drawing/2014/main" id="{EC159419-4EC0-65B0-DF4A-61CD48D27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82" y="1178667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 PWM</a:t>
            </a:r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34E5B63E-2D13-360E-7ECC-70344BCA9A82}"/>
              </a:ext>
            </a:extLst>
          </p:cNvPr>
          <p:cNvSpPr/>
          <p:nvPr/>
        </p:nvSpPr>
        <p:spPr>
          <a:xfrm rot="2637460">
            <a:off x="1354530" y="2264221"/>
            <a:ext cx="2062286" cy="111894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72381D16-B869-D0A7-B73A-81A276CC42D4}"/>
              </a:ext>
            </a:extLst>
          </p:cNvPr>
          <p:cNvSpPr/>
          <p:nvPr/>
        </p:nvSpPr>
        <p:spPr>
          <a:xfrm rot="2768281">
            <a:off x="1343192" y="1681570"/>
            <a:ext cx="1969793" cy="113897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DE0A17F4-2338-CD70-FA2A-0BD2368AA291}"/>
              </a:ext>
            </a:extLst>
          </p:cNvPr>
          <p:cNvSpPr/>
          <p:nvPr/>
        </p:nvSpPr>
        <p:spPr>
          <a:xfrm>
            <a:off x="1583883" y="3791778"/>
            <a:ext cx="1964486" cy="90759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E5DB6507-DA94-0CE0-ADE0-E76096277139}"/>
              </a:ext>
            </a:extLst>
          </p:cNvPr>
          <p:cNvSpPr/>
          <p:nvPr/>
        </p:nvSpPr>
        <p:spPr>
          <a:xfrm rot="10277719" flipV="1">
            <a:off x="4346186" y="2621774"/>
            <a:ext cx="3385278" cy="90825"/>
          </a:xfrm>
          <a:prstGeom prst="rightArrow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4" name="Imagem 3" descr="Uma imagem contendo no interior, verde, mesa, pequeno&#10;&#10;Descrição gerada automaticamente">
            <a:extLst>
              <a:ext uri="{FF2B5EF4-FFF2-40B4-BE49-F238E27FC236}">
                <a16:creationId xmlns:a16="http://schemas.microsoft.com/office/drawing/2014/main" id="{7764C43B-7D76-EBF1-6365-8AFCFCA01A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07" y="2627420"/>
            <a:ext cx="1314474" cy="1314474"/>
          </a:xfrm>
          <a:prstGeom prst="rect">
            <a:avLst/>
          </a:prstGeom>
        </p:spPr>
      </p:pic>
      <p:pic>
        <p:nvPicPr>
          <p:cNvPr id="5" name="Imagem 4" descr="Uma imagem contendo segurando, vestindo, coberto, mesa&#10;&#10;Descrição gerada automaticamente">
            <a:extLst>
              <a:ext uri="{FF2B5EF4-FFF2-40B4-BE49-F238E27FC236}">
                <a16:creationId xmlns:a16="http://schemas.microsoft.com/office/drawing/2014/main" id="{71DBBACF-74C7-C1C5-209B-141F9F473F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1" t="23653" r="31250" b="32341"/>
          <a:stretch/>
        </p:blipFill>
        <p:spPr>
          <a:xfrm rot="5400000">
            <a:off x="7783212" y="3979802"/>
            <a:ext cx="1316868" cy="1319478"/>
          </a:xfrm>
          <a:prstGeom prst="rect">
            <a:avLst/>
          </a:prstGeom>
        </p:spPr>
      </p:pic>
      <p:pic>
        <p:nvPicPr>
          <p:cNvPr id="15" name="Imagem 14" descr="Uma imagem contendo no interior, cheio, mesa, balcão&#10;&#10;Descrição gerada automaticamente">
            <a:extLst>
              <a:ext uri="{FF2B5EF4-FFF2-40B4-BE49-F238E27FC236}">
                <a16:creationId xmlns:a16="http://schemas.microsoft.com/office/drawing/2014/main" id="{CD6C4182-D8F6-ACF8-53A6-0C94595530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7769" r="32222" b="28394"/>
          <a:stretch/>
        </p:blipFill>
        <p:spPr>
          <a:xfrm rot="5400000">
            <a:off x="7858932" y="1350758"/>
            <a:ext cx="1160424" cy="1314474"/>
          </a:xfrm>
          <a:prstGeom prst="rect">
            <a:avLst/>
          </a:prstGeom>
        </p:spPr>
      </p:pic>
      <p:pic>
        <p:nvPicPr>
          <p:cNvPr id="21" name="Imagem 20" descr="Uma imagem contendo no interior, mesa, itens, pequeno&#10;&#10;Descrição gerada automaticamente">
            <a:extLst>
              <a:ext uri="{FF2B5EF4-FFF2-40B4-BE49-F238E27FC236}">
                <a16:creationId xmlns:a16="http://schemas.microsoft.com/office/drawing/2014/main" id="{588F9009-A494-D984-A4AF-5DDDF515036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7" t="38670" r="33923" b="13448"/>
          <a:stretch/>
        </p:blipFill>
        <p:spPr>
          <a:xfrm>
            <a:off x="131187" y="4697355"/>
            <a:ext cx="1360476" cy="1350369"/>
          </a:xfrm>
          <a:prstGeom prst="rect">
            <a:avLst/>
          </a:prstGeom>
        </p:spPr>
      </p:pic>
      <p:sp>
        <p:nvSpPr>
          <p:cNvPr id="27" name="Caixa de Texto 2">
            <a:extLst>
              <a:ext uri="{FF2B5EF4-FFF2-40B4-BE49-F238E27FC236}">
                <a16:creationId xmlns:a16="http://schemas.microsoft.com/office/drawing/2014/main" id="{41FDD15B-CE8F-4597-ECC1-D8A3DE032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82" y="351064"/>
            <a:ext cx="1362635" cy="73670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Sensor de corrente</a:t>
            </a:r>
          </a:p>
        </p:txBody>
      </p:sp>
      <p:sp>
        <p:nvSpPr>
          <p:cNvPr id="35" name="Caixa de Texto 2">
            <a:extLst>
              <a:ext uri="{FF2B5EF4-FFF2-40B4-BE49-F238E27FC236}">
                <a16:creationId xmlns:a16="http://schemas.microsoft.com/office/drawing/2014/main" id="{95BD3001-3043-CCCA-76BE-A3C8542BB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655" y="6096257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baterias</a:t>
            </a:r>
            <a:endParaRPr lang="pt-BR"/>
          </a:p>
        </p:txBody>
      </p:sp>
      <p:sp>
        <p:nvSpPr>
          <p:cNvPr id="36" name="Caixa de Texto 2">
            <a:extLst>
              <a:ext uri="{FF2B5EF4-FFF2-40B4-BE49-F238E27FC236}">
                <a16:creationId xmlns:a16="http://schemas.microsoft.com/office/drawing/2014/main" id="{16EDFEF7-7AF0-167A-14C6-0149A2018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1285" y="5328506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IMU</a:t>
            </a:r>
          </a:p>
        </p:txBody>
      </p:sp>
      <p:sp>
        <p:nvSpPr>
          <p:cNvPr id="37" name="Caixa de Texto 2">
            <a:extLst>
              <a:ext uri="{FF2B5EF4-FFF2-40B4-BE49-F238E27FC236}">
                <a16:creationId xmlns:a16="http://schemas.microsoft.com/office/drawing/2014/main" id="{4F1E9CB5-FB32-EFCC-17C1-339D9B086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1285" y="937661"/>
            <a:ext cx="1362635" cy="44340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400" b="1">
                <a:latin typeface="Arial"/>
                <a:cs typeface="Arial"/>
              </a:rPr>
              <a:t>Servo</a:t>
            </a:r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536DAA5-F64C-7D89-2FF8-CFDEF3E3044F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5ACBD72E-EBD6-54C5-ABEC-0D1B92392F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5" t="13511" r="21372" b="11023"/>
          <a:stretch/>
        </p:blipFill>
        <p:spPr bwMode="auto">
          <a:xfrm rot="5400000">
            <a:off x="214445" y="2177065"/>
            <a:ext cx="1210305" cy="13626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9328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BE8A65-589F-AFD2-C703-0C0A6959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3</a:t>
            </a:fld>
            <a:endParaRPr lang="pt-BR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997D1193-EE81-FCA5-CDA2-D849EDA00BCF}"/>
              </a:ext>
            </a:extLst>
          </p:cNvPr>
          <p:cNvSpPr txBox="1">
            <a:spLocks/>
          </p:cNvSpPr>
          <p:nvPr/>
        </p:nvSpPr>
        <p:spPr>
          <a:xfrm>
            <a:off x="179512" y="2062596"/>
            <a:ext cx="8784976" cy="1627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b="1">
                <a:latin typeface="Arial"/>
                <a:cs typeface="Arial"/>
              </a:rPr>
              <a:t>IHM PARA VEÍCULOS ELÉTRICOS E AUTÔNOMOS</a:t>
            </a:r>
          </a:p>
          <a:p>
            <a:pPr marL="0" indent="0" algn="ctr">
              <a:buNone/>
            </a:pPr>
            <a:endParaRPr lang="pt-BR">
              <a:latin typeface="Arial"/>
              <a:cs typeface="Arial"/>
            </a:endParaRPr>
          </a:p>
          <a:p>
            <a:endParaRPr lang="pt-BR" sz="2800">
              <a:latin typeface="Arial"/>
              <a:cs typeface="Arial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BC3028F-F175-78FD-1F84-1C3D5D64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D04AC596-44FB-568F-82B0-B9C65242AFC5}"/>
              </a:ext>
            </a:extLst>
          </p:cNvPr>
          <p:cNvSpPr txBox="1">
            <a:spLocks/>
          </p:cNvSpPr>
          <p:nvPr/>
        </p:nvSpPr>
        <p:spPr>
          <a:xfrm>
            <a:off x="179512" y="5076055"/>
            <a:ext cx="8784976" cy="1088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>
                <a:latin typeface="Arial"/>
                <a:cs typeface="Arial"/>
              </a:rPr>
              <a:t>Professor Orientador:</a:t>
            </a:r>
          </a:p>
          <a:p>
            <a:pPr marL="0" indent="0" algn="ctr">
              <a:buNone/>
            </a:pPr>
            <a:r>
              <a:rPr lang="pt-BR">
                <a:latin typeface="Arial"/>
                <a:cs typeface="Arial"/>
              </a:rPr>
              <a:t> Me. Paulo Tetsuo Hoashi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76AA301-8F8A-48B7-5C5E-C0C395A133CB}"/>
              </a:ext>
            </a:extLst>
          </p:cNvPr>
          <p:cNvSpPr txBox="1">
            <a:spLocks/>
          </p:cNvSpPr>
          <p:nvPr/>
        </p:nvSpPr>
        <p:spPr>
          <a:xfrm>
            <a:off x="215516" y="202991"/>
            <a:ext cx="8712968" cy="1091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Faculdade de Tecnologia de Santo André</a:t>
            </a:r>
            <a:br>
              <a:rPr lang="pt-BR" sz="3300" b="1" i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i="1">
                <a:latin typeface="Arial" panose="020B0604020202020204" pitchFamily="34" charset="0"/>
                <a:cs typeface="Arial" panose="020B0604020202020204" pitchFamily="34" charset="0"/>
              </a:rPr>
              <a:t>Curso Superior de Tecnologia em Eletrônica Automotiva</a:t>
            </a:r>
            <a:endParaRPr lang="pt-BR" sz="3800" b="1" i="1">
              <a:solidFill>
                <a:srgbClr val="FF0000"/>
              </a:solidFill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F918D9FE-11CE-E649-B55D-30EF7ECBC5AC}"/>
              </a:ext>
            </a:extLst>
          </p:cNvPr>
          <p:cNvSpPr txBox="1">
            <a:spLocks/>
          </p:cNvSpPr>
          <p:nvPr/>
        </p:nvSpPr>
        <p:spPr>
          <a:xfrm>
            <a:off x="179512" y="3606586"/>
            <a:ext cx="8784976" cy="12030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800">
                <a:latin typeface="Arial"/>
                <a:cs typeface="Arial"/>
              </a:rPr>
              <a:t>Autores:</a:t>
            </a:r>
          </a:p>
          <a:p>
            <a:pPr marL="0" indent="0" algn="ctr">
              <a:buNone/>
            </a:pPr>
            <a:r>
              <a:rPr lang="pt-BR" sz="2800">
                <a:latin typeface="Arial"/>
                <a:cs typeface="Arial"/>
              </a:rPr>
              <a:t>Miguel Balbastro Gomes</a:t>
            </a:r>
          </a:p>
          <a:p>
            <a:pPr marL="0" indent="0" algn="ctr">
              <a:buNone/>
            </a:pPr>
            <a:r>
              <a:rPr lang="pt-BR" sz="2800">
                <a:latin typeface="Arial"/>
                <a:cs typeface="Arial"/>
              </a:rPr>
              <a:t>Wilson Queiroz de Oliveira</a:t>
            </a:r>
          </a:p>
          <a:p>
            <a:pPr marL="0" indent="0" algn="ctr">
              <a:buNone/>
            </a:pPr>
            <a:endParaRPr lang="pt-BR" sz="280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FFFC27-7C43-2C94-F7B1-D871832F16DF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0589A5-9E79-488C-A24B-EAB678CB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49023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Literatura</a:t>
            </a:r>
          </a:p>
        </p:txBody>
      </p:sp>
      <p:pic>
        <p:nvPicPr>
          <p:cNvPr id="22" name="Espaço Reservado para Conteúdo 6">
            <a:extLst>
              <a:ext uri="{FF2B5EF4-FFF2-40B4-BE49-F238E27FC236}">
                <a16:creationId xmlns:a16="http://schemas.microsoft.com/office/drawing/2014/main" id="{E4BFF54C-EE96-6BB1-FBE5-411B92DBE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83" y="6984040"/>
            <a:ext cx="2219038" cy="292491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1E79AC0-1C74-08CB-5691-122DF68B89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21" y="6984041"/>
            <a:ext cx="2193689" cy="292491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323A9DD-2309-90D9-8CD5-3E7E04129B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10" y="6982520"/>
            <a:ext cx="2241084" cy="29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81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73CFE-7BD4-0561-2614-1426A6FB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Componentes principais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4F961C-DA78-4831-0527-DAA7BB062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30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9AB895-ADE4-E14B-3023-4EDB0CEA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6063D-9FB2-D7AF-3E36-8AE864D64702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215999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73CFE-7BD4-0561-2614-1426A6FB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Baterias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FF68F1-0091-81A8-EAFE-536A2299D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75"/>
            <a:ext cx="8229600" cy="638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8 células 18650 2S 4P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4F961C-DA78-4831-0527-DAA7BB062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31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DCA32C-CD6F-CE4D-6424-12E00816D0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t="14054" r="16298" b="27635"/>
          <a:stretch/>
        </p:blipFill>
        <p:spPr bwMode="auto">
          <a:xfrm>
            <a:off x="9454502" y="2046950"/>
            <a:ext cx="5846561" cy="3291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29AB895-ADE4-E14B-3023-4EDB0CEA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E6DCB87-3195-6C48-3DF1-627CCB967D94}"/>
              </a:ext>
            </a:extLst>
          </p:cNvPr>
          <p:cNvSpPr txBox="1">
            <a:spLocks/>
          </p:cNvSpPr>
          <p:nvPr/>
        </p:nvSpPr>
        <p:spPr>
          <a:xfrm>
            <a:off x="3346489" y="5911619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9" name="Imagem 8" descr="Uma imagem contendo no interior, mesa, itens, pequeno&#10;&#10;Descrição gerada automaticamente">
            <a:extLst>
              <a:ext uri="{FF2B5EF4-FFF2-40B4-BE49-F238E27FC236}">
                <a16:creationId xmlns:a16="http://schemas.microsoft.com/office/drawing/2014/main" id="{52D3FEB5-790F-BAAB-DC4C-A487766799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99" y="2046950"/>
            <a:ext cx="3062002" cy="306200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6063D-9FB2-D7AF-3E36-8AE864D64702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562733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73CFE-7BD4-0561-2614-1426A6FB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Baterias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4F961C-DA78-4831-0527-DAA7BB062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32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DCA32C-CD6F-CE4D-6424-12E00816D0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t="14054" r="16298" b="27635"/>
          <a:stretch/>
        </p:blipFill>
        <p:spPr bwMode="auto">
          <a:xfrm>
            <a:off x="3215627" y="2132675"/>
            <a:ext cx="5846561" cy="3291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29AB895-ADE4-E14B-3023-4EDB0CEA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E6DCB87-3195-6C48-3DF1-627CCB967D94}"/>
              </a:ext>
            </a:extLst>
          </p:cNvPr>
          <p:cNvSpPr txBox="1">
            <a:spLocks/>
          </p:cNvSpPr>
          <p:nvPr/>
        </p:nvSpPr>
        <p:spPr>
          <a:xfrm>
            <a:off x="3346489" y="5911619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9" name="Imagem 8" descr="Uma imagem contendo no interior, mesa, itens, pequeno&#10;&#10;Descrição gerada automaticamente">
            <a:extLst>
              <a:ext uri="{FF2B5EF4-FFF2-40B4-BE49-F238E27FC236}">
                <a16:creationId xmlns:a16="http://schemas.microsoft.com/office/drawing/2014/main" id="{52D3FEB5-790F-BAAB-DC4C-A487766799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" y="2348604"/>
            <a:ext cx="3062002" cy="306200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97537AA-39BB-A82F-6558-A1A45C4888D3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380A7EE8-C952-19A9-CCBF-935F883480F5}"/>
              </a:ext>
            </a:extLst>
          </p:cNvPr>
          <p:cNvSpPr txBox="1">
            <a:spLocks/>
          </p:cNvSpPr>
          <p:nvPr/>
        </p:nvSpPr>
        <p:spPr>
          <a:xfrm>
            <a:off x="457200" y="1129375"/>
            <a:ext cx="8229600" cy="638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8 células 18650 2S 4P</a:t>
            </a:r>
          </a:p>
        </p:txBody>
      </p:sp>
    </p:spTree>
    <p:extLst>
      <p:ext uri="{BB962C8B-B14F-4D97-AF65-F5344CB8AC3E}">
        <p14:creationId xmlns:p14="http://schemas.microsoft.com/office/powerpoint/2010/main" val="3404848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3F6F9-0363-45BF-B7D5-9B7A922D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Circuito de potência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3FF2EF2-1ACC-4AB0-9456-0714B71D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8EC673-6CBE-44DA-8B06-3C2AF9E6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33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9D46D3-C896-5B6A-8349-0E5ED4EE27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t="11235" r="4382" b="13700"/>
          <a:stretch/>
        </p:blipFill>
        <p:spPr bwMode="auto">
          <a:xfrm>
            <a:off x="9452616" y="1938289"/>
            <a:ext cx="5954898" cy="35158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4941B6A-1199-664B-2FE2-57F8FB825C89}"/>
              </a:ext>
            </a:extLst>
          </p:cNvPr>
          <p:cNvSpPr txBox="1">
            <a:spLocks/>
          </p:cNvSpPr>
          <p:nvPr/>
        </p:nvSpPr>
        <p:spPr>
          <a:xfrm>
            <a:off x="3346489" y="5720020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BD73B45-A9B8-63CD-31B8-465E443FB2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3"/>
          <a:stretch/>
        </p:blipFill>
        <p:spPr bwMode="auto">
          <a:xfrm>
            <a:off x="3128136" y="2226128"/>
            <a:ext cx="3132669" cy="29732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62DDBFE-110E-B672-9292-79750C133C3C}"/>
              </a:ext>
            </a:extLst>
          </p:cNvPr>
          <p:cNvSpPr txBox="1"/>
          <p:nvPr/>
        </p:nvSpPr>
        <p:spPr>
          <a:xfrm>
            <a:off x="457200" y="1476624"/>
            <a:ext cx="82296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2 Sensores de Corrente </a:t>
            </a:r>
            <a:endParaRPr lang="pt-BR" sz="240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09E229-7E28-5783-F64D-36BD6C9A6EEC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493826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3F6F9-0363-45BF-B7D5-9B7A922D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Circuito de potência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B551C2-2D45-4516-89F8-A3AD6ADE79CE}"/>
              </a:ext>
            </a:extLst>
          </p:cNvPr>
          <p:cNvSpPr txBox="1"/>
          <p:nvPr/>
        </p:nvSpPr>
        <p:spPr>
          <a:xfrm>
            <a:off x="457200" y="1476624"/>
            <a:ext cx="82296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2 Sensores de Corrente </a:t>
            </a:r>
            <a:endParaRPr lang="pt-BR" sz="2400">
              <a:cs typeface="Calibri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3FF2EF2-1ACC-4AB0-9456-0714B71D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8EC673-6CBE-44DA-8B06-3C2AF9E6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34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9D46D3-C896-5B6A-8349-0E5ED4EE27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t="11235" r="4382" b="13700"/>
          <a:stretch/>
        </p:blipFill>
        <p:spPr bwMode="auto">
          <a:xfrm>
            <a:off x="3061341" y="2034612"/>
            <a:ext cx="5954898" cy="35158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4941B6A-1199-664B-2FE2-57F8FB825C89}"/>
              </a:ext>
            </a:extLst>
          </p:cNvPr>
          <p:cNvSpPr txBox="1">
            <a:spLocks/>
          </p:cNvSpPr>
          <p:nvPr/>
        </p:nvSpPr>
        <p:spPr>
          <a:xfrm>
            <a:off x="3346489" y="5720020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BD73B45-A9B8-63CD-31B8-465E443FB2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3"/>
          <a:stretch/>
        </p:blipFill>
        <p:spPr bwMode="auto">
          <a:xfrm>
            <a:off x="127761" y="2254135"/>
            <a:ext cx="3132669" cy="29732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CCD1DCA-1527-CC54-283D-CDD11BEFF833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488929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B443C-61AF-9267-2510-E766C79F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Atuadores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78372B-305F-D551-758E-61F1A5FF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35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4C2D3F-BF72-51AB-2CA3-14C2D2561F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8" t="10557" r="10151" b="15984"/>
          <a:stretch/>
        </p:blipFill>
        <p:spPr bwMode="auto">
          <a:xfrm>
            <a:off x="9391650" y="1861003"/>
            <a:ext cx="5648325" cy="36422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 descr="Uma imagem contendo no interior, cheio, mesa, balcão&#10;&#10;Descrição gerada automaticamente">
            <a:extLst>
              <a:ext uri="{FF2B5EF4-FFF2-40B4-BE49-F238E27FC236}">
                <a16:creationId xmlns:a16="http://schemas.microsoft.com/office/drawing/2014/main" id="{510565DE-9346-3E91-11ED-89B3E59E43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7769" r="32222" b="28394"/>
          <a:stretch/>
        </p:blipFill>
        <p:spPr>
          <a:xfrm rot="5400000">
            <a:off x="3152044" y="2072402"/>
            <a:ext cx="2858963" cy="32385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04148EF-A459-B360-6BFC-DA0892F7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6C369A0-EB8B-6C7A-A5CB-5F6CAB4D4ACF}"/>
              </a:ext>
            </a:extLst>
          </p:cNvPr>
          <p:cNvSpPr txBox="1">
            <a:spLocks/>
          </p:cNvSpPr>
          <p:nvPr/>
        </p:nvSpPr>
        <p:spPr>
          <a:xfrm>
            <a:off x="3346489" y="5911619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1BC587CA-0467-AD78-78F5-FB6391D5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75"/>
            <a:ext cx="8229600" cy="638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O Driver PWM envia o sinal para os atuadores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DBF874-87B3-42BD-E28F-ECBA714EBAF1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957624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B443C-61AF-9267-2510-E766C79F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Motor e Servo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78372B-305F-D551-758E-61F1A5FF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36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4C2D3F-BF72-51AB-2CA3-14C2D2561F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8" t="10557" r="10151" b="15984"/>
          <a:stretch/>
        </p:blipFill>
        <p:spPr bwMode="auto">
          <a:xfrm>
            <a:off x="3362325" y="1965778"/>
            <a:ext cx="5648325" cy="36422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 descr="Uma imagem contendo no interior, cheio, mesa, balcão&#10;&#10;Descrição gerada automaticamente">
            <a:extLst>
              <a:ext uri="{FF2B5EF4-FFF2-40B4-BE49-F238E27FC236}">
                <a16:creationId xmlns:a16="http://schemas.microsoft.com/office/drawing/2014/main" id="{510565DE-9346-3E91-11ED-89B3E59E43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7769" r="32222" b="28394"/>
          <a:stretch/>
        </p:blipFill>
        <p:spPr>
          <a:xfrm rot="5400000">
            <a:off x="313593" y="2292198"/>
            <a:ext cx="2858963" cy="32385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04148EF-A459-B360-6BFC-DA0892F7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6C369A0-EB8B-6C7A-A5CB-5F6CAB4D4ACF}"/>
              </a:ext>
            </a:extLst>
          </p:cNvPr>
          <p:cNvSpPr txBox="1">
            <a:spLocks/>
          </p:cNvSpPr>
          <p:nvPr/>
        </p:nvSpPr>
        <p:spPr>
          <a:xfrm>
            <a:off x="3346489" y="5911619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1BC587CA-0467-AD78-78F5-FB6391D5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75"/>
            <a:ext cx="8229600" cy="638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O Driver PWM envia o sinal para os atuadores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767AB0-2048-3116-2141-6EE2BEC4A0E2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794896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8F71B-1679-3434-29A2-CFD86877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6428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Circuito conversor de sinal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F190DB-A4A3-D0A3-E305-97560487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37</a:t>
            </a:fld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142D705-D679-54FE-FA2A-74D835406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7" t="14986" r="8991" b="23723"/>
          <a:stretch/>
        </p:blipFill>
        <p:spPr bwMode="auto">
          <a:xfrm>
            <a:off x="9268354" y="2023165"/>
            <a:ext cx="6201446" cy="33655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64D5DB0-D9DA-08C9-7674-2DEFC7934635}"/>
              </a:ext>
            </a:extLst>
          </p:cNvPr>
          <p:cNvSpPr txBox="1">
            <a:spLocks/>
          </p:cNvSpPr>
          <p:nvPr/>
        </p:nvSpPr>
        <p:spPr>
          <a:xfrm>
            <a:off x="3346489" y="5388714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C29F8B-9596-2783-AA6F-2249E636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49C14D6-CD96-4DFF-595D-E165609D63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9973" r="25079" b="11846"/>
          <a:stretch/>
        </p:blipFill>
        <p:spPr bwMode="auto">
          <a:xfrm>
            <a:off x="3185248" y="1996908"/>
            <a:ext cx="2773504" cy="32187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09EA5B6-CE75-1F28-E4EF-EBDC55AB3E73}"/>
              </a:ext>
            </a:extLst>
          </p:cNvPr>
          <p:cNvSpPr txBox="1"/>
          <p:nvPr/>
        </p:nvSpPr>
        <p:spPr>
          <a:xfrm>
            <a:off x="2609850" y="1426673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Conversor analógico digital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FA2657-6BE1-2FB7-DEEF-9717D45593B0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4593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8F71B-1679-3434-29A2-CFD86877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6428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Circuito conversor de sinal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F190DB-A4A3-D0A3-E305-97560487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38</a:t>
            </a:fld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142D705-D679-54FE-FA2A-74D835406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7" t="14986" r="8991" b="23723"/>
          <a:stretch/>
        </p:blipFill>
        <p:spPr bwMode="auto">
          <a:xfrm>
            <a:off x="2858029" y="2204219"/>
            <a:ext cx="6201446" cy="33655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64D5DB0-D9DA-08C9-7674-2DEFC7934635}"/>
              </a:ext>
            </a:extLst>
          </p:cNvPr>
          <p:cNvSpPr txBox="1">
            <a:spLocks/>
          </p:cNvSpPr>
          <p:nvPr/>
        </p:nvSpPr>
        <p:spPr>
          <a:xfrm>
            <a:off x="3346489" y="5388714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C29F8B-9596-2783-AA6F-2249E636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49C14D6-CD96-4DFF-595D-E165609D63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9973" r="25079" b="11846"/>
          <a:stretch/>
        </p:blipFill>
        <p:spPr bwMode="auto">
          <a:xfrm>
            <a:off x="84525" y="2330069"/>
            <a:ext cx="2773504" cy="32187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09EA5B6-CE75-1F28-E4EF-EBDC55AB3E73}"/>
              </a:ext>
            </a:extLst>
          </p:cNvPr>
          <p:cNvSpPr txBox="1"/>
          <p:nvPr/>
        </p:nvSpPr>
        <p:spPr>
          <a:xfrm>
            <a:off x="2609850" y="1426673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Conversor analógico digital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D3D4FE-7DEF-9398-1D75-5A0CC26CE0E4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95287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AF6DA-C482-4C91-BD4D-4AD1595B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8816"/>
            <a:ext cx="8229600" cy="1143000"/>
          </a:xfrm>
        </p:spPr>
        <p:txBody>
          <a:bodyPr/>
          <a:lstStyle/>
          <a:p>
            <a:r>
              <a:rPr lang="pt-BR"/>
              <a:t>IMU</a:t>
            </a:r>
          </a:p>
        </p:txBody>
      </p:sp>
      <p:pic>
        <p:nvPicPr>
          <p:cNvPr id="6" name="Espaço Reservado para Conteúdo 5" descr="Uma imagem contendo segurando, coberto, vestindo, homem&#10;&#10;Descrição gerada automaticamente">
            <a:extLst>
              <a:ext uri="{FF2B5EF4-FFF2-40B4-BE49-F238E27FC236}">
                <a16:creationId xmlns:a16="http://schemas.microsoft.com/office/drawing/2014/main" id="{982498F5-0C47-1B6B-B0F8-77CED8A3C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r="15048"/>
          <a:stretch/>
        </p:blipFill>
        <p:spPr>
          <a:xfrm rot="5400000">
            <a:off x="2980942" y="1781122"/>
            <a:ext cx="3182114" cy="3394472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2C14BC-E076-C2EE-3093-143411A5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39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35DAF3-8E85-9B1E-EDFB-0392DC4C08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" t="15578" r="5517" b="20425"/>
          <a:stretch/>
        </p:blipFill>
        <p:spPr bwMode="auto">
          <a:xfrm>
            <a:off x="9319912" y="1990886"/>
            <a:ext cx="5617845" cy="28762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9E1E64D-6E1A-716B-0EC5-54E7F94C8D09}"/>
              </a:ext>
            </a:extLst>
          </p:cNvPr>
          <p:cNvSpPr txBox="1">
            <a:spLocks/>
          </p:cNvSpPr>
          <p:nvPr/>
        </p:nvSpPr>
        <p:spPr>
          <a:xfrm>
            <a:off x="3346489" y="5388714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117687E-FDCA-12F1-A658-F471655A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D36F42-EC83-4A43-82AA-6231ABA65B94}"/>
              </a:ext>
            </a:extLst>
          </p:cNvPr>
          <p:cNvSpPr txBox="1"/>
          <p:nvPr/>
        </p:nvSpPr>
        <p:spPr>
          <a:xfrm>
            <a:off x="2502362" y="1106337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Acelerômetros e Giroscópios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C4BE2F-045D-6D76-D18C-A1BF87EF5401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632691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FBD15-68AE-409D-BF14-679E30DC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Literatura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FB861CE-F50E-4EC3-BCF3-0C0EAEF5C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17" y="2233695"/>
            <a:ext cx="2219038" cy="2924919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EBA25C-79E4-482D-8E29-769261FC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8439B8-DCC8-4621-9A15-2C82C3404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77FD554-7548-46B8-BA76-CD41B86F6D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55" y="2233696"/>
            <a:ext cx="2193689" cy="29249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AE2E1FD-7BFE-47EF-9E0F-A1FABD576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843" y="2232935"/>
            <a:ext cx="2241669" cy="292568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0B56CC-EA51-483F-84C8-B741D2F0FCB0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pic>
        <p:nvPicPr>
          <p:cNvPr id="16" name="Gráfico 15" descr="Engrenagens com preenchimento sólido">
            <a:extLst>
              <a:ext uri="{FF2B5EF4-FFF2-40B4-BE49-F238E27FC236}">
                <a16:creationId xmlns:a16="http://schemas.microsoft.com/office/drawing/2014/main" id="{8AC5AF67-1D70-4ADC-A1CE-F9677BF3C3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939" y="9158755"/>
            <a:ext cx="914400" cy="914400"/>
          </a:xfrm>
          <a:prstGeom prst="rect">
            <a:avLst/>
          </a:prstGeom>
        </p:spPr>
      </p:pic>
      <p:pic>
        <p:nvPicPr>
          <p:cNvPr id="17" name="Gráfico 16" descr="Lâmpada e engrenagem com preenchimento sólido">
            <a:extLst>
              <a:ext uri="{FF2B5EF4-FFF2-40B4-BE49-F238E27FC236}">
                <a16:creationId xmlns:a16="http://schemas.microsoft.com/office/drawing/2014/main" id="{B6F94DB4-9CF0-456F-9B89-827721C0D6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661" y="9097239"/>
            <a:ext cx="914400" cy="914400"/>
          </a:xfrm>
          <a:prstGeom prst="rect">
            <a:avLst/>
          </a:prstGeom>
        </p:spPr>
      </p:pic>
      <p:pic>
        <p:nvPicPr>
          <p:cNvPr id="18" name="Gráfico 17" descr="Telescópio com preenchimento sólido">
            <a:extLst>
              <a:ext uri="{FF2B5EF4-FFF2-40B4-BE49-F238E27FC236}">
                <a16:creationId xmlns:a16="http://schemas.microsoft.com/office/drawing/2014/main" id="{621BE379-278C-4435-A529-F0BFAF63632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9661" y="7068415"/>
            <a:ext cx="914400" cy="914400"/>
          </a:xfrm>
          <a:prstGeom prst="rect">
            <a:avLst/>
          </a:prstGeom>
        </p:spPr>
      </p:pic>
      <p:pic>
        <p:nvPicPr>
          <p:cNvPr id="19" name="Gráfico 18" descr="Microscópio com preenchimento sólido">
            <a:extLst>
              <a:ext uri="{FF2B5EF4-FFF2-40B4-BE49-F238E27FC236}">
                <a16:creationId xmlns:a16="http://schemas.microsoft.com/office/drawing/2014/main" id="{43AE878B-0F42-4873-BDB6-2DE6FAE7A7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50266" y="7006900"/>
            <a:ext cx="914400" cy="914400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F572B0AB-7806-49AF-B587-C27CAE4EC995}"/>
              </a:ext>
            </a:extLst>
          </p:cNvPr>
          <p:cNvSpPr txBox="1">
            <a:spLocks/>
          </p:cNvSpPr>
          <p:nvPr/>
        </p:nvSpPr>
        <p:spPr>
          <a:xfrm>
            <a:off x="457200" y="69685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Divisão da </a:t>
            </a:r>
          </a:p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Apresentação</a:t>
            </a:r>
          </a:p>
        </p:txBody>
      </p:sp>
    </p:spTree>
    <p:extLst>
      <p:ext uri="{BB962C8B-B14F-4D97-AF65-F5344CB8AC3E}">
        <p14:creationId xmlns:p14="http://schemas.microsoft.com/office/powerpoint/2010/main" val="1962663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AF6DA-C482-4C91-BD4D-4AD1595B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8816"/>
            <a:ext cx="8229600" cy="1143000"/>
          </a:xfrm>
        </p:spPr>
        <p:txBody>
          <a:bodyPr/>
          <a:lstStyle/>
          <a:p>
            <a:r>
              <a:rPr lang="pt-BR"/>
              <a:t>IMU</a:t>
            </a:r>
          </a:p>
        </p:txBody>
      </p:sp>
      <p:pic>
        <p:nvPicPr>
          <p:cNvPr id="6" name="Espaço Reservado para Conteúdo 5" descr="Uma imagem contendo segurando, coberto, vestindo, homem&#10;&#10;Descrição gerada automaticamente">
            <a:extLst>
              <a:ext uri="{FF2B5EF4-FFF2-40B4-BE49-F238E27FC236}">
                <a16:creationId xmlns:a16="http://schemas.microsoft.com/office/drawing/2014/main" id="{982498F5-0C47-1B6B-B0F8-77CED8A3C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r="15048"/>
          <a:stretch/>
        </p:blipFill>
        <p:spPr>
          <a:xfrm rot="5400000">
            <a:off x="170297" y="1884707"/>
            <a:ext cx="3182114" cy="3394472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2C14BC-E076-C2EE-3093-143411A5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40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35DAF3-8E85-9B1E-EDFB-0392DC4C08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" t="15578" r="5517" b="20425"/>
          <a:stretch/>
        </p:blipFill>
        <p:spPr bwMode="auto">
          <a:xfrm>
            <a:off x="3462037" y="2224571"/>
            <a:ext cx="5617845" cy="28762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9E1E64D-6E1A-716B-0EC5-54E7F94C8D09}"/>
              </a:ext>
            </a:extLst>
          </p:cNvPr>
          <p:cNvSpPr txBox="1">
            <a:spLocks/>
          </p:cNvSpPr>
          <p:nvPr/>
        </p:nvSpPr>
        <p:spPr>
          <a:xfrm>
            <a:off x="3346489" y="5388714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117687E-FDCA-12F1-A658-F471655A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D36F42-EC83-4A43-82AA-6231ABA65B94}"/>
              </a:ext>
            </a:extLst>
          </p:cNvPr>
          <p:cNvSpPr txBox="1"/>
          <p:nvPr/>
        </p:nvSpPr>
        <p:spPr>
          <a:xfrm>
            <a:off x="2502362" y="1106337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Acelerômetros e Giroscópios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6F45373-5902-5287-CBC6-9E30DDE4EF71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59264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AFBD6-BCD1-2250-E4D7-EC138979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Câmera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A2C463-9F0B-D038-10F0-8047F6FB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41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ED92A7-04D8-1DCF-FF41-1EFF73198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8DA4CEE-3439-CB89-DD7F-8B7849CA68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5" t="10278"/>
          <a:stretch/>
        </p:blipFill>
        <p:spPr bwMode="auto">
          <a:xfrm rot="5400000">
            <a:off x="2886709" y="2156522"/>
            <a:ext cx="3370580" cy="3165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C7F508-38D8-9870-11B6-08040D37C6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4" t="16985" r="27438" b="15256"/>
          <a:stretch/>
        </p:blipFill>
        <p:spPr bwMode="auto">
          <a:xfrm>
            <a:off x="9588185" y="2053969"/>
            <a:ext cx="2954221" cy="33705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E7E15C0-4CD8-BB2D-BC7C-DB83EF29808B}"/>
              </a:ext>
            </a:extLst>
          </p:cNvPr>
          <p:cNvSpPr txBox="1">
            <a:spLocks/>
          </p:cNvSpPr>
          <p:nvPr/>
        </p:nvSpPr>
        <p:spPr>
          <a:xfrm>
            <a:off x="3346489" y="5720020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0CAF9-0A73-6501-E9BC-6E64C34DE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4055"/>
            <a:ext cx="8229600" cy="7841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âmera </a:t>
            </a:r>
            <a:r>
              <a:rPr lang="pt-BR" sz="24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aspcam v2.1(3280x2464)(320x240).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/>
          </a:p>
          <a:p>
            <a:pPr marL="0" indent="0" algn="ctr">
              <a:buNone/>
            </a:pPr>
            <a:endParaRPr lang="pt-BR"/>
          </a:p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4A5F78-11B2-CEBB-703D-FDCF07BCC842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90899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AFBD6-BCD1-2250-E4D7-EC138979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Câmera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A2C463-9F0B-D038-10F0-8047F6FB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42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ED92A7-04D8-1DCF-FF41-1EFF73198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8DA4CEE-3439-CB89-DD7F-8B7849CA68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5" t="10278"/>
          <a:stretch/>
        </p:blipFill>
        <p:spPr bwMode="auto">
          <a:xfrm rot="5400000">
            <a:off x="926463" y="2156522"/>
            <a:ext cx="3370580" cy="3165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C7F508-38D8-9870-11B6-08040D37C6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4" t="16985" r="27438" b="15256"/>
          <a:stretch/>
        </p:blipFill>
        <p:spPr bwMode="auto">
          <a:xfrm>
            <a:off x="4949510" y="2121245"/>
            <a:ext cx="2954221" cy="33705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E7E15C0-4CD8-BB2D-BC7C-DB83EF29808B}"/>
              </a:ext>
            </a:extLst>
          </p:cNvPr>
          <p:cNvSpPr txBox="1">
            <a:spLocks/>
          </p:cNvSpPr>
          <p:nvPr/>
        </p:nvSpPr>
        <p:spPr>
          <a:xfrm>
            <a:off x="3346489" y="5720020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0CAF9-0A73-6501-E9BC-6E64C34DE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4055"/>
            <a:ext cx="8229600" cy="7841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âmera </a:t>
            </a:r>
            <a:r>
              <a:rPr lang="pt-BR" sz="24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aspcam v2.1(3280x2464)(320x240).</a:t>
            </a: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/>
          </a:p>
          <a:p>
            <a:pPr marL="0" indent="0" algn="ctr">
              <a:buNone/>
            </a:pPr>
            <a:endParaRPr lang="pt-BR"/>
          </a:p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BE7E0F0-E513-2BFC-6B58-8DB8C27A0540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817515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1933" y="167068"/>
            <a:ext cx="5000131" cy="864096"/>
          </a:xfrm>
        </p:spPr>
        <p:txBody>
          <a:bodyPr>
            <a:norm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Montagem Final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442BE23-E5C4-4094-A091-53845E6C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4DD5348-1F8E-4AA9-80FD-7B414C62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43</a:t>
            </a:fld>
            <a:endParaRPr lang="pt-BR"/>
          </a:p>
        </p:txBody>
      </p:sp>
      <p:pic>
        <p:nvPicPr>
          <p:cNvPr id="6" name="Picture 3" descr="Motor de carro&#10;&#10;Descrição gerada automaticamente com confiança média">
            <a:extLst>
              <a:ext uri="{FF2B5EF4-FFF2-40B4-BE49-F238E27FC236}">
                <a16:creationId xmlns:a16="http://schemas.microsoft.com/office/drawing/2014/main" id="{E9ED1854-CFBA-82DB-E4AE-4BF6E89A5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73" y="1218341"/>
            <a:ext cx="5000131" cy="500013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7679BD75-C892-EA99-0DEB-DA47AD740C9D}"/>
              </a:ext>
            </a:extLst>
          </p:cNvPr>
          <p:cNvSpPr txBox="1">
            <a:spLocks/>
          </p:cNvSpPr>
          <p:nvPr/>
        </p:nvSpPr>
        <p:spPr>
          <a:xfrm>
            <a:off x="3346487" y="6218472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37C8DA-35C8-D3E7-3AF9-86F3E82A80A0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930114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573785"/>
            <a:ext cx="9144000" cy="1174575"/>
          </a:xfrm>
        </p:spPr>
        <p:txBody>
          <a:bodyPr>
            <a:no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O que é </a:t>
            </a:r>
            <a:br>
              <a:rPr lang="pt-BR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Interface Homem-Maquina(IHM)?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D9C41B-22DC-4606-B7E9-0B9C5C985A55}"/>
              </a:ext>
            </a:extLst>
          </p:cNvPr>
          <p:cNvSpPr txBox="1"/>
          <p:nvPr/>
        </p:nvSpPr>
        <p:spPr>
          <a:xfrm>
            <a:off x="1331640" y="286868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320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0820120-B304-4FD1-90B1-98FB8BE2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2D80190-535C-4E1D-BDF9-CD1B3E59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44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6987E2-624C-CC59-D6A9-5E6CB5B715FD}"/>
              </a:ext>
            </a:extLst>
          </p:cNvPr>
          <p:cNvSpPr txBox="1">
            <a:spLocks/>
          </p:cNvSpPr>
          <p:nvPr/>
        </p:nvSpPr>
        <p:spPr>
          <a:xfrm>
            <a:off x="3297255" y="6763934"/>
            <a:ext cx="2549486" cy="589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E776DC0-D43B-2D42-CD48-F92C49358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4" r="13014"/>
          <a:stretch/>
        </p:blipFill>
        <p:spPr bwMode="auto">
          <a:xfrm>
            <a:off x="-5149484" y="2025241"/>
            <a:ext cx="5041165" cy="3787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F124BEA-0BEE-FDFE-E516-F5F579663235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857679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716" y="97218"/>
            <a:ext cx="8598568" cy="704021"/>
          </a:xfrm>
        </p:spPr>
        <p:txBody>
          <a:bodyPr>
            <a:no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IHM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D9C41B-22DC-4606-B7E9-0B9C5C985A55}"/>
              </a:ext>
            </a:extLst>
          </p:cNvPr>
          <p:cNvSpPr txBox="1"/>
          <p:nvPr/>
        </p:nvSpPr>
        <p:spPr>
          <a:xfrm>
            <a:off x="1331640" y="286868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320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0820120-B304-4FD1-90B1-98FB8BE2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2D80190-535C-4E1D-BDF9-CD1B3E59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45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1C81159-CAEE-8BCF-AE0D-1157A8BED101}"/>
              </a:ext>
            </a:extLst>
          </p:cNvPr>
          <p:cNvSpPr txBox="1">
            <a:spLocks/>
          </p:cNvSpPr>
          <p:nvPr/>
        </p:nvSpPr>
        <p:spPr>
          <a:xfrm>
            <a:off x="3297257" y="5767121"/>
            <a:ext cx="2549486" cy="589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14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Paquette</a:t>
            </a:r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, 2022.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978BAD5-43FA-D0C1-74CF-F8DD75785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4" r="13014"/>
          <a:stretch/>
        </p:blipFill>
        <p:spPr bwMode="auto">
          <a:xfrm>
            <a:off x="2051416" y="2036911"/>
            <a:ext cx="5041165" cy="3787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F37A2BB-360B-28F0-DF6E-9E0BFCEA63B4}"/>
              </a:ext>
            </a:extLst>
          </p:cNvPr>
          <p:cNvSpPr txBox="1"/>
          <p:nvPr/>
        </p:nvSpPr>
        <p:spPr>
          <a:xfrm>
            <a:off x="272766" y="1102760"/>
            <a:ext cx="85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É aplicada para facilitar a iteração entre operador e máquina.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85886BB1-7FC7-78BD-83DD-A620947BB7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7821" y="2516718"/>
            <a:ext cx="4114800" cy="309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 descr="Monitor de computador&#10;&#10;Descrição gerada automaticamente">
            <a:extLst>
              <a:ext uri="{FF2B5EF4-FFF2-40B4-BE49-F238E27FC236}">
                <a16:creationId xmlns:a16="http://schemas.microsoft.com/office/drawing/2014/main" id="{08572B3A-C620-0F00-69A5-B850482694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6733" r="11015" b="15531"/>
          <a:stretch/>
        </p:blipFill>
        <p:spPr>
          <a:xfrm>
            <a:off x="-4381506" y="2516718"/>
            <a:ext cx="4257682" cy="309746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B3A520-80D1-3B05-8D28-E3C6BB87A923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9523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3F6F9-0363-45BF-B7D5-9B7A922D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76" y="78762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Hardware utilizado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6D35260-31FE-47CF-B3C7-74E6F822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510565"/>
            <a:ext cx="4114800" cy="30974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EB551C2-2D45-4516-89F8-A3AD6ADE79CE}"/>
              </a:ext>
            </a:extLst>
          </p:cNvPr>
          <p:cNvSpPr txBox="1"/>
          <p:nvPr/>
        </p:nvSpPr>
        <p:spPr>
          <a:xfrm>
            <a:off x="465576" y="1276242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Tela sensível ao toque de 7 polegadas (1024x600px)</a:t>
            </a:r>
          </a:p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Computador em módulo Raspberry pi 3B.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3FF2EF2-1ACC-4AB0-9456-0714B71D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8EC673-6CBE-44DA-8B06-3C2AF9E6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46</a:t>
            </a:fld>
            <a:endParaRPr lang="pt-BR"/>
          </a:p>
        </p:txBody>
      </p:sp>
      <p:pic>
        <p:nvPicPr>
          <p:cNvPr id="11" name="Imagem 10" descr="Monitor de computador&#10;&#10;Descrição gerada automaticamente">
            <a:extLst>
              <a:ext uri="{FF2B5EF4-FFF2-40B4-BE49-F238E27FC236}">
                <a16:creationId xmlns:a16="http://schemas.microsoft.com/office/drawing/2014/main" id="{1C48E9E4-777A-BEBE-B44C-080720DBEF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99" t="16733" r="11015" b="15531"/>
          <a:stretch/>
        </p:blipFill>
        <p:spPr>
          <a:xfrm>
            <a:off x="390519" y="2510565"/>
            <a:ext cx="4257682" cy="309746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5D1C0D6C-7CED-55E7-4A87-BC3A16E937EA}"/>
              </a:ext>
            </a:extLst>
          </p:cNvPr>
          <p:cNvSpPr txBox="1">
            <a:spLocks/>
          </p:cNvSpPr>
          <p:nvPr/>
        </p:nvSpPr>
        <p:spPr>
          <a:xfrm>
            <a:off x="3297257" y="5767121"/>
            <a:ext cx="2549486" cy="589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D6D3D2-775F-BB42-8BFE-291DE6496E09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359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44A5F0-675B-4426-B679-79E82A01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47</a:t>
            </a:fld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0411933-8431-46FB-A1CF-7A398468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B37F43B-2DF9-5DAB-AB11-5C8A2E43C7C2}"/>
              </a:ext>
            </a:extLst>
          </p:cNvPr>
          <p:cNvSpPr txBox="1">
            <a:spLocks/>
          </p:cNvSpPr>
          <p:nvPr/>
        </p:nvSpPr>
        <p:spPr>
          <a:xfrm>
            <a:off x="457200" y="3050292"/>
            <a:ext cx="8229600" cy="757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Vantagens de </a:t>
            </a:r>
          </a:p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Desenvolver com IHM.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5B041F-DFFD-F8CB-1106-CA1876AD6D99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4864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3727C-226A-46B9-A7C8-19BB9B10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6939"/>
            <a:ext cx="8229600" cy="1446136"/>
          </a:xfrm>
        </p:spPr>
        <p:txBody>
          <a:bodyPr>
            <a:no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1°.Personalização e </a:t>
            </a:r>
            <a:br>
              <a:rPr lang="pt-BR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atualizações constantes.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44A5F0-675B-4426-B679-79E82A01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48</a:t>
            </a:fld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0411933-8431-46FB-A1CF-7A398468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Gráfico&#10;&#10;Descrição gerada automaticamente com confiança média">
            <a:extLst>
              <a:ext uri="{FF2B5EF4-FFF2-40B4-BE49-F238E27FC236}">
                <a16:creationId xmlns:a16="http://schemas.microsoft.com/office/drawing/2014/main" id="{002454BE-D296-B016-E3CB-B87BC088B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0" y="3081196"/>
            <a:ext cx="8206600" cy="1800238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8C35764-2FE6-EDFA-3530-24CC93C3B718}"/>
              </a:ext>
            </a:extLst>
          </p:cNvPr>
          <p:cNvSpPr txBox="1">
            <a:spLocks/>
          </p:cNvSpPr>
          <p:nvPr/>
        </p:nvSpPr>
        <p:spPr>
          <a:xfrm>
            <a:off x="3684443" y="2529271"/>
            <a:ext cx="1769993" cy="577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>
                <a:latin typeface="Arial"/>
                <a:cs typeface="Arial"/>
              </a:rPr>
              <a:t>Versão 1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16B8CA0-752C-88A9-8E91-EB7C4923DB49}"/>
              </a:ext>
            </a:extLst>
          </p:cNvPr>
          <p:cNvSpPr txBox="1">
            <a:spLocks/>
          </p:cNvSpPr>
          <p:nvPr/>
        </p:nvSpPr>
        <p:spPr>
          <a:xfrm>
            <a:off x="3259879" y="5318616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19B314E-1C9F-E5CE-2A27-F638DC4B76F1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90400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175A1F-A8F3-CEBB-066D-A0E862C5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49</a:t>
            </a:fld>
            <a:endParaRPr lang="pt-BR"/>
          </a:p>
        </p:txBody>
      </p:sp>
      <p:pic>
        <p:nvPicPr>
          <p:cNvPr id="5" name="Imagem 4" descr="Gráfico, Gráfico de cascata&#10;&#10;Descrição gerada automaticamente">
            <a:extLst>
              <a:ext uri="{FF2B5EF4-FFF2-40B4-BE49-F238E27FC236}">
                <a16:creationId xmlns:a16="http://schemas.microsoft.com/office/drawing/2014/main" id="{5AEC9FBB-0292-2174-11BC-B90DC6ED3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6" y="835936"/>
            <a:ext cx="7790506" cy="52503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17E1A5B-C96B-DC8A-29F3-EA5B272D3691}"/>
              </a:ext>
            </a:extLst>
          </p:cNvPr>
          <p:cNvSpPr txBox="1">
            <a:spLocks/>
          </p:cNvSpPr>
          <p:nvPr/>
        </p:nvSpPr>
        <p:spPr>
          <a:xfrm>
            <a:off x="3764641" y="258132"/>
            <a:ext cx="1614718" cy="577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>
                <a:latin typeface="Arial"/>
                <a:cs typeface="Arial"/>
              </a:rPr>
              <a:t>Versão 2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C1E294C-4341-BB5E-F691-F737CFBFFE7D}"/>
              </a:ext>
            </a:extLst>
          </p:cNvPr>
          <p:cNvSpPr txBox="1">
            <a:spLocks/>
          </p:cNvSpPr>
          <p:nvPr/>
        </p:nvSpPr>
        <p:spPr>
          <a:xfrm>
            <a:off x="3297256" y="5949683"/>
            <a:ext cx="2549486" cy="589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769253-D0F9-A0E2-9B90-EF9A2E39A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2710912-BC4F-CD71-EF7C-2F322284E7D0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7992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DE2B57-9E0F-E378-68D7-EB7205FA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5</a:t>
            </a:fld>
            <a:endParaRPr lang="pt-BR"/>
          </a:p>
        </p:txBody>
      </p:sp>
      <p:sp>
        <p:nvSpPr>
          <p:cNvPr id="5" name="Fluxograma: Processo 4">
            <a:extLst>
              <a:ext uri="{FF2B5EF4-FFF2-40B4-BE49-F238E27FC236}">
                <a16:creationId xmlns:a16="http://schemas.microsoft.com/office/drawing/2014/main" id="{C2F78002-D9C4-C5E6-4774-29A98D628EA2}"/>
              </a:ext>
            </a:extLst>
          </p:cNvPr>
          <p:cNvSpPr/>
          <p:nvPr/>
        </p:nvSpPr>
        <p:spPr>
          <a:xfrm>
            <a:off x="2695575" y="7082910"/>
            <a:ext cx="3752850" cy="103743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Motivação e Objetivo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DA228-9FE2-D4F4-89B4-5D0EA5D7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Engrenagens com preenchimento sólido">
            <a:extLst>
              <a:ext uri="{FF2B5EF4-FFF2-40B4-BE49-F238E27FC236}">
                <a16:creationId xmlns:a16="http://schemas.microsoft.com/office/drawing/2014/main" id="{82A69BE3-F0EF-2007-C3BB-64C62ED28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9939" y="4352924"/>
            <a:ext cx="914400" cy="914400"/>
          </a:xfrm>
          <a:prstGeom prst="rect">
            <a:avLst/>
          </a:prstGeom>
        </p:spPr>
      </p:pic>
      <p:pic>
        <p:nvPicPr>
          <p:cNvPr id="8" name="Gráfico 7" descr="Lâmpada e engrenagem com preenchimento sólido">
            <a:extLst>
              <a:ext uri="{FF2B5EF4-FFF2-40B4-BE49-F238E27FC236}">
                <a16:creationId xmlns:a16="http://schemas.microsoft.com/office/drawing/2014/main" id="{0E829D7E-93E5-C36A-CAB7-5AEC976D99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661" y="4291408"/>
            <a:ext cx="914400" cy="914400"/>
          </a:xfrm>
          <a:prstGeom prst="rect">
            <a:avLst/>
          </a:prstGeom>
        </p:spPr>
      </p:pic>
      <p:pic>
        <p:nvPicPr>
          <p:cNvPr id="9" name="Gráfico 8" descr="Telescópio com preenchimento sólido">
            <a:extLst>
              <a:ext uri="{FF2B5EF4-FFF2-40B4-BE49-F238E27FC236}">
                <a16:creationId xmlns:a16="http://schemas.microsoft.com/office/drawing/2014/main" id="{6AC45898-34C8-78B0-A7C0-088C3EAA78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9661" y="2262584"/>
            <a:ext cx="914400" cy="914400"/>
          </a:xfrm>
          <a:prstGeom prst="rect">
            <a:avLst/>
          </a:prstGeom>
        </p:spPr>
      </p:pic>
      <p:pic>
        <p:nvPicPr>
          <p:cNvPr id="10" name="Gráfico 9" descr="Microscópio com preenchimento sólido">
            <a:extLst>
              <a:ext uri="{FF2B5EF4-FFF2-40B4-BE49-F238E27FC236}">
                <a16:creationId xmlns:a16="http://schemas.microsoft.com/office/drawing/2014/main" id="{0ACADA7A-98EF-D2E4-46C9-32EA434B66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0266" y="2201069"/>
            <a:ext cx="914400" cy="9144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D274F82-7F18-94DF-1656-E9380AAA8B77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F0DA5ED6-F7A2-43D7-9F82-3B81D620A63D}"/>
              </a:ext>
            </a:extLst>
          </p:cNvPr>
          <p:cNvSpPr txBox="1">
            <a:spLocks/>
          </p:cNvSpPr>
          <p:nvPr/>
        </p:nvSpPr>
        <p:spPr>
          <a:xfrm>
            <a:off x="457200" y="286259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Divisão da </a:t>
            </a:r>
          </a:p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Apresentação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58B446AF-C072-B509-E342-6ED686810588}"/>
              </a:ext>
            </a:extLst>
          </p:cNvPr>
          <p:cNvSpPr/>
          <p:nvPr/>
        </p:nvSpPr>
        <p:spPr>
          <a:xfrm>
            <a:off x="2695574" y="7082910"/>
            <a:ext cx="3752850" cy="103743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Montagem e Software</a:t>
            </a:r>
          </a:p>
        </p:txBody>
      </p:sp>
      <p:sp>
        <p:nvSpPr>
          <p:cNvPr id="13" name="Fluxograma: Processo 12">
            <a:extLst>
              <a:ext uri="{FF2B5EF4-FFF2-40B4-BE49-F238E27FC236}">
                <a16:creationId xmlns:a16="http://schemas.microsoft.com/office/drawing/2014/main" id="{01370D7B-BC79-6F8D-9A66-DEEF3F3EB837}"/>
              </a:ext>
            </a:extLst>
          </p:cNvPr>
          <p:cNvSpPr/>
          <p:nvPr/>
        </p:nvSpPr>
        <p:spPr>
          <a:xfrm>
            <a:off x="2800350" y="7084613"/>
            <a:ext cx="3752850" cy="103743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Conclusões e </a:t>
            </a:r>
          </a:p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Propostas futuras</a:t>
            </a:r>
          </a:p>
        </p:txBody>
      </p:sp>
    </p:spTree>
    <p:extLst>
      <p:ext uri="{BB962C8B-B14F-4D97-AF65-F5344CB8AC3E}">
        <p14:creationId xmlns:p14="http://schemas.microsoft.com/office/powerpoint/2010/main" val="3603618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C65923-32F4-1500-E4C7-B25A0E37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50</a:t>
            </a:fld>
            <a:endParaRPr lang="pt-BR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E0AD367-3120-A5EA-E2BF-1306D317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96" y="1006087"/>
            <a:ext cx="5163007" cy="486225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BB0C72B-AC36-34AC-BB37-85B5043C5C4B}"/>
              </a:ext>
            </a:extLst>
          </p:cNvPr>
          <p:cNvSpPr txBox="1">
            <a:spLocks/>
          </p:cNvSpPr>
          <p:nvPr/>
        </p:nvSpPr>
        <p:spPr>
          <a:xfrm>
            <a:off x="3661123" y="209790"/>
            <a:ext cx="1821752" cy="577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>
                <a:latin typeface="Arial"/>
                <a:cs typeface="Arial"/>
              </a:rPr>
              <a:t>Versão 3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0B3050-61C3-59B4-8AD9-BC5BB7B82951}"/>
              </a:ext>
            </a:extLst>
          </p:cNvPr>
          <p:cNvSpPr txBox="1">
            <a:spLocks/>
          </p:cNvSpPr>
          <p:nvPr/>
        </p:nvSpPr>
        <p:spPr>
          <a:xfrm>
            <a:off x="3297256" y="5868339"/>
            <a:ext cx="2549486" cy="589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14B0C0-4BC9-E914-D0C4-48D98F1AA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215485D-FBF2-790A-CD4B-DAF37FF713F1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6467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90C1D-74AB-3E8D-A317-266EE9ED8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87" y="176305"/>
            <a:ext cx="2222626" cy="577804"/>
          </a:xfrm>
        </p:spPr>
        <p:txBody>
          <a:bodyPr>
            <a:normAutofit/>
          </a:bodyPr>
          <a:lstStyle/>
          <a:p>
            <a:r>
              <a:rPr lang="pt-BR" sz="2800">
                <a:latin typeface="Arial"/>
                <a:cs typeface="Arial"/>
              </a:rPr>
              <a:t>Versão 4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034AE8-95A3-2CBE-068C-A694136D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51</a:t>
            </a:fld>
            <a:endParaRPr lang="pt-BR"/>
          </a:p>
        </p:txBody>
      </p:sp>
      <p:pic>
        <p:nvPicPr>
          <p:cNvPr id="6" name="Imagem 5" descr="Imagem em branco e preto&#10;&#10;Descrição gerada automaticamente com confiança média">
            <a:extLst>
              <a:ext uri="{FF2B5EF4-FFF2-40B4-BE49-F238E27FC236}">
                <a16:creationId xmlns:a16="http://schemas.microsoft.com/office/drawing/2014/main" id="{B28AF8D5-3752-7EED-9243-F2C6FBE25D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523" y="2279767"/>
            <a:ext cx="6160954" cy="158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7F849469-29CE-9E14-9E70-FAC826E0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523" y="3807148"/>
            <a:ext cx="2745197" cy="258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Espaço Reservado para Conteúdo 10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0504DBD8-5B75-7B8F-F983-148597088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24" y="796048"/>
            <a:ext cx="6233252" cy="1583775"/>
          </a:xfr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C18F817-E3AE-221B-3CA3-EA1858EA1AE8}"/>
              </a:ext>
            </a:extLst>
          </p:cNvPr>
          <p:cNvSpPr txBox="1">
            <a:spLocks/>
          </p:cNvSpPr>
          <p:nvPr/>
        </p:nvSpPr>
        <p:spPr>
          <a:xfrm>
            <a:off x="3297257" y="6061735"/>
            <a:ext cx="2549486" cy="589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026A3FA-F789-AC33-D928-10A791431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25BCB9-7166-25EE-D81A-C154CF6D7321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387815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46D9A6-195C-1342-EE13-54E1912A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52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B91CA5F-6436-A98A-BB87-53DCD441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978865"/>
            <a:ext cx="8134350" cy="2900270"/>
          </a:xfrm>
        </p:spPr>
        <p:txBody>
          <a:bodyPr>
            <a:normAutofit/>
          </a:bodyPr>
          <a:lstStyle/>
          <a:p>
            <a:r>
              <a:rPr lang="pt-BR">
                <a:latin typeface="Arial"/>
                <a:cs typeface="Arial"/>
              </a:rPr>
              <a:t>2°.Desenvolvimento de controles manuais e autônomos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7A9DA6D-A65C-5B6C-6DFC-2AA17EBB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062EF32-B951-7FEA-DE31-71C0AD69A941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0807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341E0-EF26-4D11-953B-402B49C2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Detecção de cores</a:t>
            </a:r>
          </a:p>
        </p:txBody>
      </p:sp>
      <p:pic>
        <p:nvPicPr>
          <p:cNvPr id="4" name="Espaço Reservado para Conteúdo 3" descr="Imagem em branco e preto&#10;&#10;Descrição gerada automaticamente com confiança média">
            <a:extLst>
              <a:ext uri="{FF2B5EF4-FFF2-40B4-BE49-F238E27FC236}">
                <a16:creationId xmlns:a16="http://schemas.microsoft.com/office/drawing/2014/main" id="{836B7F9B-81B6-421D-ABCC-CB47674C7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98"/>
          <a:stretch/>
        </p:blipFill>
        <p:spPr bwMode="auto">
          <a:xfrm>
            <a:off x="457200" y="3657560"/>
            <a:ext cx="2724150" cy="212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823782B-F921-451A-9528-4874CA9EE8A8}"/>
              </a:ext>
            </a:extLst>
          </p:cNvPr>
          <p:cNvSpPr txBox="1"/>
          <p:nvPr/>
        </p:nvSpPr>
        <p:spPr>
          <a:xfrm>
            <a:off x="670534" y="2892325"/>
            <a:ext cx="2192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Tela RGB original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AB0C0A-9898-45F3-B646-702B12E202F5}"/>
              </a:ext>
            </a:extLst>
          </p:cNvPr>
          <p:cNvSpPr txBox="1"/>
          <p:nvPr/>
        </p:nvSpPr>
        <p:spPr>
          <a:xfrm>
            <a:off x="3440674" y="2882708"/>
            <a:ext cx="226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Tela de cor laranja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8A2235-07F0-4E07-9A8B-AEC31F70F950}"/>
              </a:ext>
            </a:extLst>
          </p:cNvPr>
          <p:cNvSpPr txBox="1"/>
          <p:nvPr/>
        </p:nvSpPr>
        <p:spPr>
          <a:xfrm>
            <a:off x="6280519" y="2892325"/>
            <a:ext cx="2192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Tela de cor verde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25D758-7F7C-4BDD-9EB4-66B98D60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53</a:t>
            </a:fld>
            <a:endParaRPr lang="pt-B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D24E879-3357-0F6A-F77E-999D2FD1B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5F7208-695F-F418-772E-ACC4E034A027}"/>
              </a:ext>
            </a:extLst>
          </p:cNvPr>
          <p:cNvSpPr txBox="1"/>
          <p:nvPr/>
        </p:nvSpPr>
        <p:spPr>
          <a:xfrm>
            <a:off x="1079313" y="1605520"/>
            <a:ext cx="698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Utilizada na detecção das cores dos obstáculos.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232617-C0B8-E969-9C59-1E4031940563}"/>
              </a:ext>
            </a:extLst>
          </p:cNvPr>
          <p:cNvSpPr txBox="1">
            <a:spLocks/>
          </p:cNvSpPr>
          <p:nvPr/>
        </p:nvSpPr>
        <p:spPr>
          <a:xfrm>
            <a:off x="3346487" y="5701947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626F635-6DA0-F955-9677-8BFA6EA03E1C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pic>
        <p:nvPicPr>
          <p:cNvPr id="14" name="Espaço Reservado para Conteúdo 3" descr="Imagem em branco e preto&#10;&#10;Descrição gerada automaticamente com confiança média">
            <a:extLst>
              <a:ext uri="{FF2B5EF4-FFF2-40B4-BE49-F238E27FC236}">
                <a16:creationId xmlns:a16="http://schemas.microsoft.com/office/drawing/2014/main" id="{CBF28CC8-0D10-FDD9-7F6F-A2C751526E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98"/>
          <a:stretch/>
        </p:blipFill>
        <p:spPr bwMode="auto">
          <a:xfrm>
            <a:off x="3181350" y="3647943"/>
            <a:ext cx="2724150" cy="212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Espaço Reservado para Conteúdo 3" descr="Imagem em branco e preto&#10;&#10;Descrição gerada automaticamente com confiança média">
            <a:extLst>
              <a:ext uri="{FF2B5EF4-FFF2-40B4-BE49-F238E27FC236}">
                <a16:creationId xmlns:a16="http://schemas.microsoft.com/office/drawing/2014/main" id="{9D6F37CE-3C00-A362-632C-D7515DE15D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6" r="33102"/>
          <a:stretch/>
        </p:blipFill>
        <p:spPr bwMode="auto">
          <a:xfrm>
            <a:off x="5905500" y="3647943"/>
            <a:ext cx="2724150" cy="2123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323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60552A-8FE1-54F6-DDBD-B1897EB8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54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86545AD-0896-2A9C-A3F6-ACF3D0FC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B2B1A53-A76C-5D3C-5D18-F61BBC6FEF36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0" y="2430708"/>
            <a:ext cx="9144000" cy="2598495"/>
            <a:chOff x="0" y="2430708"/>
            <a:chExt cx="9144000" cy="2598495"/>
          </a:xfrm>
        </p:grpSpPr>
        <p:pic>
          <p:nvPicPr>
            <p:cNvPr id="3" name="Imagem 2" descr="Fundo preto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06184D3C-119C-0D4E-5C2E-54E2FACFE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6" t="2000" b="1624"/>
            <a:stretch/>
          </p:blipFill>
          <p:spPr>
            <a:xfrm>
              <a:off x="0" y="2430708"/>
              <a:ext cx="3346489" cy="2494569"/>
            </a:xfrm>
            <a:prstGeom prst="rect">
              <a:avLst/>
            </a:prstGeom>
          </p:spPr>
        </p:pic>
        <p:pic>
          <p:nvPicPr>
            <p:cNvPr id="7" name="Imagem 6" descr="Gráfico, Gráfico de cascata&#10;&#10;Descrição gerada automaticamente">
              <a:extLst>
                <a:ext uri="{FF2B5EF4-FFF2-40B4-BE49-F238E27FC236}">
                  <a16:creationId xmlns:a16="http://schemas.microsoft.com/office/drawing/2014/main" id="{8ECE7C2B-3C4B-50DF-7860-7F55AA066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00" r="53090" b="6541"/>
            <a:stretch/>
          </p:blipFill>
          <p:spPr>
            <a:xfrm>
              <a:off x="5500707" y="2430708"/>
              <a:ext cx="3643293" cy="2494569"/>
            </a:xfrm>
            <a:prstGeom prst="rect">
              <a:avLst/>
            </a:prstGeom>
          </p:spPr>
        </p:pic>
        <p:pic>
          <p:nvPicPr>
            <p:cNvPr id="9" name="Imagem 8" descr="Uma imagem contendo no interior, pequeno, pendurado, mesa&#10;&#10;Descrição gerada automaticamente">
              <a:extLst>
                <a:ext uri="{FF2B5EF4-FFF2-40B4-BE49-F238E27FC236}">
                  <a16:creationId xmlns:a16="http://schemas.microsoft.com/office/drawing/2014/main" id="{FC5088F0-6499-0DAA-D135-E840053D8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10" t="38" r="-3206" b="-38"/>
            <a:stretch/>
          </p:blipFill>
          <p:spPr>
            <a:xfrm rot="5400000">
              <a:off x="3110392" y="2483818"/>
              <a:ext cx="2598494" cy="2492275"/>
            </a:xfrm>
            <a:prstGeom prst="rect">
              <a:avLst/>
            </a:prstGeom>
          </p:spPr>
        </p:pic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79717B83-F83F-8C93-CFEE-C2D2A2DDF6C2}"/>
              </a:ext>
            </a:extLst>
          </p:cNvPr>
          <p:cNvSpPr txBox="1">
            <a:spLocks/>
          </p:cNvSpPr>
          <p:nvPr/>
        </p:nvSpPr>
        <p:spPr>
          <a:xfrm>
            <a:off x="3346489" y="6121254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C85B09E-375C-874D-6A69-628D99DD5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Controle por cor de semáforo</a:t>
            </a:r>
          </a:p>
        </p:txBody>
      </p:sp>
    </p:spTree>
    <p:extLst>
      <p:ext uri="{BB962C8B-B14F-4D97-AF65-F5344CB8AC3E}">
        <p14:creationId xmlns:p14="http://schemas.microsoft.com/office/powerpoint/2010/main" val="840225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97995-F577-4255-B4F8-2EBA39F3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84B4CF-7B5C-47D8-B346-F7CEBB56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55</a:t>
            </a:fld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868720D-CB62-4056-B0FC-5075F58A2F5B}"/>
              </a:ext>
            </a:extLst>
          </p:cNvPr>
          <p:cNvSpPr txBox="1">
            <a:spLocks/>
          </p:cNvSpPr>
          <p:nvPr/>
        </p:nvSpPr>
        <p:spPr>
          <a:xfrm>
            <a:off x="821435" y="6775394"/>
            <a:ext cx="7501130" cy="5359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Sistema operacional Linux</a:t>
            </a:r>
          </a:p>
          <a:p>
            <a:pPr marL="0" indent="0" algn="ctr">
              <a:buFont typeface="Arial" pitchFamily="34" charset="0"/>
              <a:buNone/>
            </a:pP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Protótipos, Apresentações e </a:t>
            </a:r>
          </a:p>
          <a:p>
            <a:pPr marL="0" indent="0" algn="ctr">
              <a:buFont typeface="Arial" pitchFamily="34" charset="0"/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Análises de dados </a:t>
            </a:r>
          </a:p>
          <a:p>
            <a:pPr marL="0" indent="0" algn="ctr">
              <a:buFont typeface="Arial" pitchFamily="34" charset="0"/>
              <a:buNone/>
            </a:pP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Python (linguagem)</a:t>
            </a:r>
          </a:p>
          <a:p>
            <a:pPr marL="0" indent="0" algn="ctr">
              <a:buNone/>
            </a:pP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Jupyter notebook</a:t>
            </a:r>
          </a:p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(editor de texto, web GUI)</a:t>
            </a:r>
          </a:p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C (controle do semáforo)</a:t>
            </a:r>
          </a:p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(compilador avr-gcc)</a:t>
            </a:r>
          </a:p>
          <a:p>
            <a:pPr marL="0" indent="0" algn="ctr">
              <a:buNone/>
            </a:pP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DBD4D0-8C67-F22B-75F1-612D7B06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9EA5FFD-3347-8B08-465D-4E14D3A0F2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484" y="993727"/>
            <a:ext cx="1526556" cy="1526556"/>
          </a:xfrm>
          <a:prstGeom prst="rect">
            <a:avLst/>
          </a:prstGeom>
        </p:spPr>
      </p:pic>
      <p:pic>
        <p:nvPicPr>
          <p:cNvPr id="11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C3EC67F4-3754-F185-8C1B-019494D762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6165" y="3995740"/>
            <a:ext cx="1526556" cy="152655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1EC374A-F663-B91A-24AA-7AA18350F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506" y="3884250"/>
            <a:ext cx="1749534" cy="1749534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F3F63BC-7A26-8EBC-EA64-633A43DB94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4392" y="799969"/>
            <a:ext cx="1419259" cy="172031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D0483FC-7D43-F950-EA22-9CB8A3FA5DE4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9968E73D-D701-E86D-A671-FB9837BCE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6165" y="2469183"/>
            <a:ext cx="1642818" cy="15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7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97995-F577-4255-B4F8-2EBA39F3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02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84B4CF-7B5C-47D8-B346-F7CEBB56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56</a:t>
            </a:fld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868720D-CB62-4056-B0FC-5075F58A2F5B}"/>
              </a:ext>
            </a:extLst>
          </p:cNvPr>
          <p:cNvSpPr txBox="1">
            <a:spLocks/>
          </p:cNvSpPr>
          <p:nvPr/>
        </p:nvSpPr>
        <p:spPr>
          <a:xfrm>
            <a:off x="821435" y="1204677"/>
            <a:ext cx="7501130" cy="53591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Sistema operacional Linux</a:t>
            </a:r>
          </a:p>
          <a:p>
            <a:pPr marL="0" indent="0" algn="ctr">
              <a:buNone/>
            </a:pP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Python (linguagem)</a:t>
            </a:r>
          </a:p>
          <a:p>
            <a:pPr marL="0" indent="0" algn="ctr">
              <a:buFont typeface="Arial" pitchFamily="34" charset="0"/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Protótipos, apresentações e </a:t>
            </a:r>
          </a:p>
          <a:p>
            <a:pPr marL="0" indent="0" algn="ctr">
              <a:buFont typeface="Arial" pitchFamily="34" charset="0"/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análises de dados </a:t>
            </a:r>
          </a:p>
          <a:p>
            <a:pPr marL="0" indent="0" algn="ctr">
              <a:buNone/>
            </a:pP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</a:p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Processamento de imagem</a:t>
            </a:r>
          </a:p>
          <a:p>
            <a:pPr marL="0" indent="0" algn="ctr">
              <a:buFont typeface="Arial" pitchFamily="34" charset="0"/>
              <a:buNone/>
            </a:pP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Jupyter notebook</a:t>
            </a:r>
          </a:p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editor de texto, web GUI</a:t>
            </a:r>
          </a:p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C (controle do semáforo)</a:t>
            </a:r>
          </a:p>
          <a:p>
            <a:pPr marL="0" indent="0" algn="ctr">
              <a:buNone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compilador avr-gcc</a:t>
            </a:r>
          </a:p>
          <a:p>
            <a:pPr marL="0" indent="0" algn="ctr">
              <a:buNone/>
            </a:pPr>
            <a:endParaRPr lang="pt-BR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DBD4D0-8C67-F22B-75F1-612D7B06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99EA5FFD-3347-8B08-465D-4E14D3A0F2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34" y="993727"/>
            <a:ext cx="1526556" cy="1526556"/>
          </a:xfrm>
          <a:prstGeom prst="rect">
            <a:avLst/>
          </a:prstGeom>
        </p:spPr>
      </p:pic>
      <p:pic>
        <p:nvPicPr>
          <p:cNvPr id="11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C3EC67F4-3754-F185-8C1B-019494D762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5" y="4713452"/>
            <a:ext cx="1526556" cy="152655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1EC374A-F663-B91A-24AA-7AA18350FB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845" y="3563549"/>
            <a:ext cx="1749534" cy="1749534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F3F63BC-7A26-8EBC-EA64-633A43DB94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5" y="294176"/>
            <a:ext cx="1526556" cy="185037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C7FB3C5-F5C3-ED93-6AEA-FFD195D55866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2026B898-D103-0800-3033-57C8C21D4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5" y="2719738"/>
            <a:ext cx="1526556" cy="141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69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3B0AC-0FAA-4954-936E-E9F294F4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Vídeo de teste 1 Versão 4 </a:t>
            </a:r>
          </a:p>
        </p:txBody>
      </p:sp>
      <p:pic>
        <p:nvPicPr>
          <p:cNvPr id="5" name="2022 05 01 18 21 46">
            <a:hlinkClick r:id="" action="ppaction://media"/>
            <a:extLst>
              <a:ext uri="{FF2B5EF4-FFF2-40B4-BE49-F238E27FC236}">
                <a16:creationId xmlns:a16="http://schemas.microsoft.com/office/drawing/2014/main" id="{246A2283-C6A3-4B6D-AD18-6AA0AB7394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417638"/>
            <a:ext cx="8045450" cy="4525963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E7FC30-4685-4B19-8944-A68D18F1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57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C0E4A8-F5D6-4C2A-9AA8-4D46A378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5FB5721-A9C6-EFF9-DFDB-EBBD27FD6887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3756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3B0AC-0FAA-4954-936E-E9F294F4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Vídeo de teste 2 Versão 4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E7FC30-4685-4B19-8944-A68D18F1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58</a:t>
            </a:fld>
            <a:endParaRPr lang="pt-BR"/>
          </a:p>
        </p:txBody>
      </p:sp>
      <p:pic>
        <p:nvPicPr>
          <p:cNvPr id="10" name="2022 05 28 15 14 04">
            <a:hlinkClick r:id="" action="ppaction://media"/>
            <a:extLst>
              <a:ext uri="{FF2B5EF4-FFF2-40B4-BE49-F238E27FC236}">
                <a16:creationId xmlns:a16="http://schemas.microsoft.com/office/drawing/2014/main" id="{23E00FAB-80AC-4BDC-BF45-CD5994ED6C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417638"/>
            <a:ext cx="8045450" cy="4525963"/>
          </a:xfr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6C07DBB-318C-419E-A7D3-F705127C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FE00CD9-E885-D982-AF1B-37E721A6ADF5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047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3B0AC-0FAA-4954-936E-E9F294F4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Vídeo de teste 3 Versão 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E7FC30-4685-4B19-8944-A68D18F1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59</a:t>
            </a:fld>
            <a:endParaRPr lang="pt-BR"/>
          </a:p>
        </p:txBody>
      </p:sp>
      <p:pic>
        <p:nvPicPr>
          <p:cNvPr id="7" name="2022 06 02 21 31 05">
            <a:hlinkClick r:id="" action="ppaction://media"/>
            <a:extLst>
              <a:ext uri="{FF2B5EF4-FFF2-40B4-BE49-F238E27FC236}">
                <a16:creationId xmlns:a16="http://schemas.microsoft.com/office/drawing/2014/main" id="{10A80ADC-FF76-4C63-BC22-A005798B5F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417638"/>
            <a:ext cx="8045450" cy="4525963"/>
          </a:xfr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AF477BE-9ECF-442C-B5C5-04FBA8D1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FBF605-5DE6-0203-294F-C2996041E842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98029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DE2B57-9E0F-E378-68D7-EB7205FA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6</a:t>
            </a:fld>
            <a:endParaRPr lang="pt-BR"/>
          </a:p>
        </p:txBody>
      </p:sp>
      <p:sp>
        <p:nvSpPr>
          <p:cNvPr id="5" name="Fluxograma: Processo 4">
            <a:extLst>
              <a:ext uri="{FF2B5EF4-FFF2-40B4-BE49-F238E27FC236}">
                <a16:creationId xmlns:a16="http://schemas.microsoft.com/office/drawing/2014/main" id="{C2F78002-D9C4-C5E6-4774-29A98D628EA2}"/>
              </a:ext>
            </a:extLst>
          </p:cNvPr>
          <p:cNvSpPr/>
          <p:nvPr/>
        </p:nvSpPr>
        <p:spPr>
          <a:xfrm>
            <a:off x="2695574" y="916096"/>
            <a:ext cx="3752850" cy="103743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Motivação e Objetivo</a:t>
            </a:r>
          </a:p>
        </p:txBody>
      </p:sp>
      <p:sp>
        <p:nvSpPr>
          <p:cNvPr id="6" name="Fluxograma: Processo 5">
            <a:extLst>
              <a:ext uri="{FF2B5EF4-FFF2-40B4-BE49-F238E27FC236}">
                <a16:creationId xmlns:a16="http://schemas.microsoft.com/office/drawing/2014/main" id="{4672D240-08A3-1698-D4A2-086718EDC7D2}"/>
              </a:ext>
            </a:extLst>
          </p:cNvPr>
          <p:cNvSpPr/>
          <p:nvPr/>
        </p:nvSpPr>
        <p:spPr>
          <a:xfrm>
            <a:off x="2695574" y="2910284"/>
            <a:ext cx="3752850" cy="103743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Montagem e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DA228-9FE2-D4F4-89B4-5D0EA5D7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Engrenagens com preenchimento sólido">
            <a:extLst>
              <a:ext uri="{FF2B5EF4-FFF2-40B4-BE49-F238E27FC236}">
                <a16:creationId xmlns:a16="http://schemas.microsoft.com/office/drawing/2014/main" id="{82A69BE3-F0EF-2007-C3BB-64C62ED28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9939" y="4352924"/>
            <a:ext cx="914400" cy="914400"/>
          </a:xfrm>
          <a:prstGeom prst="rect">
            <a:avLst/>
          </a:prstGeom>
        </p:spPr>
      </p:pic>
      <p:pic>
        <p:nvPicPr>
          <p:cNvPr id="8" name="Gráfico 7" descr="Lâmpada e engrenagem com preenchimento sólido">
            <a:extLst>
              <a:ext uri="{FF2B5EF4-FFF2-40B4-BE49-F238E27FC236}">
                <a16:creationId xmlns:a16="http://schemas.microsoft.com/office/drawing/2014/main" id="{0E829D7E-93E5-C36A-CAB7-5AEC976D99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661" y="4291408"/>
            <a:ext cx="914400" cy="914400"/>
          </a:xfrm>
          <a:prstGeom prst="rect">
            <a:avLst/>
          </a:prstGeom>
        </p:spPr>
      </p:pic>
      <p:pic>
        <p:nvPicPr>
          <p:cNvPr id="9" name="Gráfico 8" descr="Telescópio com preenchimento sólido">
            <a:extLst>
              <a:ext uri="{FF2B5EF4-FFF2-40B4-BE49-F238E27FC236}">
                <a16:creationId xmlns:a16="http://schemas.microsoft.com/office/drawing/2014/main" id="{6AC45898-34C8-78B0-A7C0-088C3EAA78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9661" y="2262584"/>
            <a:ext cx="914400" cy="914400"/>
          </a:xfrm>
          <a:prstGeom prst="rect">
            <a:avLst/>
          </a:prstGeom>
        </p:spPr>
      </p:pic>
      <p:pic>
        <p:nvPicPr>
          <p:cNvPr id="10" name="Gráfico 9" descr="Microscópio com preenchimento sólido">
            <a:extLst>
              <a:ext uri="{FF2B5EF4-FFF2-40B4-BE49-F238E27FC236}">
                <a16:creationId xmlns:a16="http://schemas.microsoft.com/office/drawing/2014/main" id="{0ACADA7A-98EF-D2E4-46C9-32EA434B66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0266" y="2201069"/>
            <a:ext cx="914400" cy="914400"/>
          </a:xfrm>
          <a:prstGeom prst="rect">
            <a:avLst/>
          </a:prstGeom>
        </p:spPr>
      </p:pic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CB138C5A-BD13-C3E6-5DF5-333876658621}"/>
              </a:ext>
            </a:extLst>
          </p:cNvPr>
          <p:cNvSpPr/>
          <p:nvPr/>
        </p:nvSpPr>
        <p:spPr>
          <a:xfrm>
            <a:off x="2695574" y="4827915"/>
            <a:ext cx="3752850" cy="103743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Conclusões e </a:t>
            </a:r>
          </a:p>
          <a:p>
            <a:pPr algn="ctr"/>
            <a:r>
              <a:rPr lang="pt-BR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Propostas futuras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83125C-7112-5434-A394-D9C43698414A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93160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556937-590E-E487-4375-2C5ABFE47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60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773944C-61CE-4077-2AB2-C3B8F48A4FEF}"/>
              </a:ext>
            </a:extLst>
          </p:cNvPr>
          <p:cNvSpPr txBox="1"/>
          <p:nvPr/>
        </p:nvSpPr>
        <p:spPr>
          <a:xfrm>
            <a:off x="475750" y="593239"/>
            <a:ext cx="7214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Tesla Ai Day:</a:t>
            </a:r>
            <a:r>
              <a:rPr lang="pt-BR" sz="2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sz="2400">
                <a:solidFill>
                  <a:srgbClr val="0000FF"/>
                </a:solidFill>
                <a:hlinkClick r:id="rId2"/>
              </a:rPr>
              <a:t>https://www.youtube.com/watch?v=j0z4FweCy4M</a:t>
            </a:r>
            <a:endParaRPr lang="pt-BR" sz="2400"/>
          </a:p>
        </p:txBody>
      </p:sp>
      <p:pic>
        <p:nvPicPr>
          <p:cNvPr id="10" name="Imagem 9" descr="Estrada com carros&#10;&#10;Descrição gerada automaticamente com confiança média">
            <a:extLst>
              <a:ext uri="{FF2B5EF4-FFF2-40B4-BE49-F238E27FC236}">
                <a16:creationId xmlns:a16="http://schemas.microsoft.com/office/drawing/2014/main" id="{5B316085-1CF3-9C59-B173-A44E0208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31499"/>
            <a:ext cx="9143999" cy="385566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9DD8145-49C4-4D5C-8EEB-5209D5229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0FCDEF-470D-688C-9E35-35ACF0065037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006642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3B0AC-0FAA-4954-936E-E9F294F4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Vídeo de teste 3 Versão 6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E7FC30-4685-4B19-8944-A68D18F1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61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AF477BE-9ECF-442C-B5C5-04FBA8D1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FBF605-5DE6-0203-294F-C2996041E842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pic>
        <p:nvPicPr>
          <p:cNvPr id="9" name="2022 06 18 21 12 53">
            <a:hlinkClick r:id="" action="ppaction://media"/>
            <a:extLst>
              <a:ext uri="{FF2B5EF4-FFF2-40B4-BE49-F238E27FC236}">
                <a16:creationId xmlns:a16="http://schemas.microsoft.com/office/drawing/2014/main" id="{7011927F-A3C5-23CF-40CF-36A9579EC9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524993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1A408-D8C6-4A8D-AFD6-96E454A2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99" y="218367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84840-A653-42F9-94B2-8F13F1511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70" y="1434265"/>
            <a:ext cx="8229600" cy="1773044"/>
          </a:xfrm>
        </p:spPr>
        <p:txBody>
          <a:bodyPr/>
          <a:lstStyle/>
          <a:p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A interface IHM permite a integração entre os automóveis e as últimas tecnologias criadas pela ciência da computação e indústria de comunicação.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7F56EC-A404-403B-9358-DFA31951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62</a:t>
            </a:fld>
            <a:endParaRPr lang="pt-BR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EC8D218-1B79-BB21-2B55-7E3003EB0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C63D7A-1D1E-84F2-4173-B104F37093C6}"/>
              </a:ext>
            </a:extLst>
          </p:cNvPr>
          <p:cNvSpPr txBox="1">
            <a:spLocks/>
          </p:cNvSpPr>
          <p:nvPr/>
        </p:nvSpPr>
        <p:spPr>
          <a:xfrm>
            <a:off x="3346489" y="6017912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B911EBD-F28D-C61D-CC62-903B9BC562CD}"/>
              </a:ext>
            </a:extLst>
          </p:cNvPr>
          <p:cNvGrpSpPr/>
          <p:nvPr/>
        </p:nvGrpSpPr>
        <p:grpSpPr>
          <a:xfrm>
            <a:off x="1460920" y="3194824"/>
            <a:ext cx="6222159" cy="2516933"/>
            <a:chOff x="1498464" y="3429000"/>
            <a:chExt cx="6222159" cy="2516933"/>
          </a:xfrm>
        </p:grpSpPr>
        <p:pic>
          <p:nvPicPr>
            <p:cNvPr id="10" name="Imagem 9" descr="Monitor de computador&#10;&#10;Descrição gerada automaticamente">
              <a:extLst>
                <a:ext uri="{FF2B5EF4-FFF2-40B4-BE49-F238E27FC236}">
                  <a16:creationId xmlns:a16="http://schemas.microsoft.com/office/drawing/2014/main" id="{EF67630B-D55E-DBD0-78BA-6E49EEE7C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9" t="16732" r="7055" b="12941"/>
            <a:stretch/>
          </p:blipFill>
          <p:spPr>
            <a:xfrm>
              <a:off x="4015397" y="3429000"/>
              <a:ext cx="3705226" cy="2516933"/>
            </a:xfrm>
            <a:prstGeom prst="rect">
              <a:avLst/>
            </a:prstGeom>
          </p:spPr>
        </p:pic>
        <p:pic>
          <p:nvPicPr>
            <p:cNvPr id="9" name="Picture 3" descr="Motor de carro&#10;&#10;Descrição gerada automaticamente com confiança média">
              <a:extLst>
                <a:ext uri="{FF2B5EF4-FFF2-40B4-BE49-F238E27FC236}">
                  <a16:creationId xmlns:a16="http://schemas.microsoft.com/office/drawing/2014/main" id="{94504D29-EA27-2A08-D3F0-874856AF0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464" y="3429000"/>
              <a:ext cx="2516933" cy="25169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BF59CD-06DD-EFE3-AD68-44F39D33253E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78682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68B44-B35F-C160-B9B8-933F31D4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243"/>
            <a:ext cx="8229600" cy="877682"/>
          </a:xfrm>
        </p:spPr>
        <p:txBody>
          <a:bodyPr/>
          <a:lstStyle/>
          <a:p>
            <a:r>
              <a:rPr lang="pt-BR">
                <a:ea typeface="Calibri"/>
                <a:cs typeface="Calibri"/>
              </a:rPr>
              <a:t>Propostas futuras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AD6F4D-CECF-D885-045F-EEF9D67B1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6136"/>
            <a:ext cx="8153400" cy="3994456"/>
          </a:xfrm>
        </p:spPr>
        <p:txBody>
          <a:bodyPr>
            <a:normAutofit fontScale="92500" lnSpcReduction="10000"/>
          </a:bodyPr>
          <a:lstStyle/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Aumentar performance utilizando a linguagem C;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Aplicar malhas de Controle como: PID, Filtro de Kalman, antecipatório, cascata e outros...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Utilizar hardware dedicado encoder e decoder de imagem da nvidia.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Implementar redes neurais para o sistema de percepção e navegação via câmeras.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24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Utilizando uma tela de 17 polegadas, criar GUI dedicada utilizando QT(C++), GTK(C) e monitoramento web com interface Javascript.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BE10BC-64B4-F548-E7E2-95EFE62A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63</a:t>
            </a:fld>
            <a:endParaRPr lang="pt-BR"/>
          </a:p>
        </p:txBody>
      </p:sp>
      <p:pic>
        <p:nvPicPr>
          <p:cNvPr id="6" name="Gráfico 5" descr="Telescópio com preenchimento sólido">
            <a:extLst>
              <a:ext uri="{FF2B5EF4-FFF2-40B4-BE49-F238E27FC236}">
                <a16:creationId xmlns:a16="http://schemas.microsoft.com/office/drawing/2014/main" id="{FE0BD4D2-6B7D-77F1-C4B4-B3832F921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685" y="5240592"/>
            <a:ext cx="914400" cy="914400"/>
          </a:xfrm>
          <a:prstGeom prst="rect">
            <a:avLst/>
          </a:prstGeom>
        </p:spPr>
      </p:pic>
      <p:pic>
        <p:nvPicPr>
          <p:cNvPr id="8" name="Gráfico 7" descr="Microscópio com preenchimento sólido">
            <a:extLst>
              <a:ext uri="{FF2B5EF4-FFF2-40B4-BE49-F238E27FC236}">
                <a16:creationId xmlns:a16="http://schemas.microsoft.com/office/drawing/2014/main" id="{3A836CC1-4EC7-FF2E-962F-801635490A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4082" y="5193788"/>
            <a:ext cx="914400" cy="914400"/>
          </a:xfrm>
          <a:prstGeom prst="rect">
            <a:avLst/>
          </a:prstGeom>
        </p:spPr>
      </p:pic>
      <p:pic>
        <p:nvPicPr>
          <p:cNvPr id="10" name="Gráfico 9" descr="Engrenagens com preenchimento sólido">
            <a:extLst>
              <a:ext uri="{FF2B5EF4-FFF2-40B4-BE49-F238E27FC236}">
                <a16:creationId xmlns:a16="http://schemas.microsoft.com/office/drawing/2014/main" id="{0D267A97-D124-9D52-D699-19CDE5B49D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9916" y="5257799"/>
            <a:ext cx="914400" cy="914400"/>
          </a:xfrm>
          <a:prstGeom prst="rect">
            <a:avLst/>
          </a:prstGeom>
        </p:spPr>
      </p:pic>
      <p:pic>
        <p:nvPicPr>
          <p:cNvPr id="12" name="Gráfico 11" descr="Lâmpada e engrenagem com preenchimento sólido">
            <a:extLst>
              <a:ext uri="{FF2B5EF4-FFF2-40B4-BE49-F238E27FC236}">
                <a16:creationId xmlns:a16="http://schemas.microsoft.com/office/drawing/2014/main" id="{4B0C8916-0D3C-F1CF-5BC1-299E7DBB4B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5519" y="5257799"/>
            <a:ext cx="914400" cy="9144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6A0F239-918C-2AB6-9DF4-983CBA77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C381C8-C947-D976-DB21-655B686C2A45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393940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226FC5B-1532-4569-A6A9-460B32872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" r="817" b="614"/>
          <a:stretch/>
        </p:blipFill>
        <p:spPr>
          <a:xfrm>
            <a:off x="359520" y="2200888"/>
            <a:ext cx="2259855" cy="2772104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5AD89B-6D87-4582-AABB-657835E2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Literatura futura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9F7EB8-340A-41C8-BE84-B05D3C47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64</a:t>
            </a:fld>
            <a:endParaRPr lang="pt-B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67D10E8-E488-49BC-B837-CB053226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3C5547C-8222-45A4-9E1B-8900C3BE33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2200887"/>
            <a:ext cx="2245405" cy="277210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F4241EB-AF0C-4645-8119-D1B5023D6F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80" y="2200886"/>
            <a:ext cx="2079079" cy="277210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36988AE-C8E0-B811-8C95-7652B4F51760}"/>
              </a:ext>
            </a:extLst>
          </p:cNvPr>
          <p:cNvSpPr txBox="1"/>
          <p:nvPr/>
        </p:nvSpPr>
        <p:spPr>
          <a:xfrm>
            <a:off x="8793671" y="6431190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989FC1D0-92D5-1EC4-6036-9264FA611B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59" y="2200886"/>
            <a:ext cx="1942639" cy="27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14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EDD53-15FD-3792-ECB2-0D496842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376"/>
            <a:ext cx="8229600" cy="1143000"/>
          </a:xfrm>
        </p:spPr>
        <p:txBody>
          <a:bodyPr/>
          <a:lstStyle/>
          <a:p>
            <a:r>
              <a:rPr lang="pt-BR"/>
              <a:t>Referência Bibliográfica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A0CA3F-1E0D-9F68-7264-3D634343A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5" y="1304926"/>
            <a:ext cx="8960149" cy="5133974"/>
          </a:xfrm>
        </p:spPr>
        <p:txBody>
          <a:bodyPr>
            <a:normAutofit fontScale="92500" lnSpcReduction="10000"/>
          </a:bodyPr>
          <a:lstStyle/>
          <a:p>
            <a:r>
              <a:rPr lang="pt-BR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BOSCH, Robert. </a:t>
            </a:r>
            <a:r>
              <a:rPr lang="pt-BR" sz="18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Manual de Tecnologia Automotiva</a:t>
            </a:r>
            <a:r>
              <a:rPr lang="pt-BR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Tradução de Helga Madjderey, Gumter W. Prokesch, Euryale de Jesus Zerbini, Suely Pfeferman. São Paulo: Blucher, 2005.</a:t>
            </a:r>
          </a:p>
          <a:p>
            <a:endParaRPr lang="pt-BR" sz="18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EBERHARD, Martin; TARPENNING, Marc, The 21st Century Electric Car, </a:t>
            </a:r>
            <a:r>
              <a:rPr lang="en-US" sz="18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Tesla Motors</a:t>
            </a:r>
            <a:r>
              <a:rPr lang="en-US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p.1-10, out.2006, Disponivel em: http://idc-online.com/technical_references/pdfs/electrical_engineering/Tesla_Motors.pdf. Acesso em: 21/09/2021</a:t>
            </a:r>
          </a:p>
          <a:p>
            <a:endParaRPr lang="pt-BR" sz="18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pt-BR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FEYNMAN, Richard P. </a:t>
            </a:r>
            <a:r>
              <a:rPr lang="pt-BR" sz="18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Lições de física de Feynman: a edição do novo milênio</a:t>
            </a:r>
            <a:r>
              <a:rPr lang="pt-BR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 Richard P. Feynman, Robert B. Leighton, Matthew Sands; tradução: Adriana Válio Roque da silva... [et al.]; revisão técnica: Alberto Fazzio. – Porto Alegre: Bookman, 2019.</a:t>
            </a:r>
          </a:p>
          <a:p>
            <a:endParaRPr lang="pt-BR" sz="18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pt-BR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PEREIRA, Elisa Almeida, Análise comparativa dos custos dos veículos de combustão interna e veículos elétricos: estudo de caso dos correios, </a:t>
            </a:r>
            <a:r>
              <a:rPr lang="pt-BR" sz="18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AMPET Ouro Preto-MG</a:t>
            </a:r>
            <a:r>
              <a:rPr lang="pt-BR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p.2225-2235, nov.2015. Disponível em: http://146.164.5.73:20080/ssat/interface/content/anais_2015/</a:t>
            </a:r>
            <a:r>
              <a:rPr lang="pt-BR" sz="18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TrabalhosFormatados</a:t>
            </a:r>
            <a:r>
              <a:rPr lang="pt-BR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/798AC.pdf.  </a:t>
            </a:r>
            <a:r>
              <a:rPr lang="en-US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Acesso em: 18 set. 2021.</a:t>
            </a:r>
            <a:endParaRPr lang="pt-BR" sz="18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DB4C03-E888-9FE7-C540-9579CDDA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65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6E3A23-26DE-4DD2-746F-66F8AC2131F8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EEBA08-5325-0AF7-891D-596AC0653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002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59119C-279E-13CA-8D5A-DDCBC9FF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66</a:t>
            </a:fld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E48549B-DB85-5A98-8486-C4687CB0F5F9}"/>
              </a:ext>
            </a:extLst>
          </p:cNvPr>
          <p:cNvSpPr txBox="1">
            <a:spLocks/>
          </p:cNvSpPr>
          <p:nvPr/>
        </p:nvSpPr>
        <p:spPr>
          <a:xfrm>
            <a:off x="1325690" y="5804645"/>
            <a:ext cx="6238874" cy="576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Fim...  Obrigado pela Atenção!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586D4B7-D8DA-357A-C2B5-5AC6BEA3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30" y="457372"/>
            <a:ext cx="1741929" cy="74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40A740-0005-6286-E601-891D9EAE2249}"/>
              </a:ext>
            </a:extLst>
          </p:cNvPr>
          <p:cNvSpPr txBox="1"/>
          <p:nvPr/>
        </p:nvSpPr>
        <p:spPr>
          <a:xfrm>
            <a:off x="1325690" y="1205857"/>
            <a:ext cx="6492611" cy="470898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u="sng"/>
              <a:t>Contatos:</a:t>
            </a:r>
          </a:p>
          <a:p>
            <a:endParaRPr lang="pt-BR" sz="2400" b="1" u="sng">
              <a:cs typeface="Calibri"/>
            </a:endParaRPr>
          </a:p>
          <a:p>
            <a:r>
              <a:rPr lang="pt-BR"/>
              <a:t>Wilson Queiroz de Oliveira:</a:t>
            </a:r>
            <a:endParaRPr lang="pt-BR">
              <a:cs typeface="Calibri"/>
            </a:endParaRPr>
          </a:p>
          <a:p>
            <a:r>
              <a:rPr lang="pt-BR">
                <a:hlinkClick r:id="rId3"/>
              </a:rPr>
              <a:t>https://wilsontecnologia.com/</a:t>
            </a:r>
            <a:endParaRPr lang="pt-BR"/>
          </a:p>
          <a:p>
            <a:r>
              <a:rPr lang="pt-BR"/>
              <a:t>wilson.queiroz01@gmail.com</a:t>
            </a:r>
          </a:p>
          <a:p>
            <a:endParaRPr lang="pt-BR"/>
          </a:p>
          <a:p>
            <a:r>
              <a:rPr lang="pt-BR"/>
              <a:t>Miguel Balbastro Gomes:</a:t>
            </a:r>
            <a:endParaRPr lang="pt-BR">
              <a:cs typeface="Calibri"/>
            </a:endParaRPr>
          </a:p>
          <a:p>
            <a:r>
              <a:rPr lang="pt-BR">
                <a:hlinkClick r:id="rId4"/>
              </a:rPr>
              <a:t>https://www.linkedin.com/in/miguel-balbastro-gomes-7393b1207/</a:t>
            </a:r>
            <a:endParaRPr lang="pt-BR">
              <a:cs typeface="Calibri"/>
            </a:endParaRPr>
          </a:p>
          <a:p>
            <a:r>
              <a:rPr lang="pt-BR"/>
              <a:t>miguel.balbastro@hotmail.com</a:t>
            </a:r>
          </a:p>
          <a:p>
            <a:endParaRPr lang="pt-BR"/>
          </a:p>
          <a:p>
            <a:r>
              <a:rPr lang="pt-BR">
                <a:cs typeface="Calibri"/>
              </a:rPr>
              <a:t>Código do projeto disponível em: </a:t>
            </a:r>
          </a:p>
          <a:p>
            <a:r>
              <a:rPr lang="pt-BR">
                <a:cs typeface="Calibri"/>
                <a:hlinkClick r:id="rId5"/>
              </a:rPr>
              <a:t>https://github.com/WilsonQueirozdeOliveira/FATEC_TCC_2022</a:t>
            </a:r>
            <a:endParaRPr lang="pt-BR">
              <a:cs typeface="Calibri"/>
            </a:endParaRPr>
          </a:p>
          <a:p>
            <a:endParaRPr lang="pt-BR">
              <a:cs typeface="Calibri"/>
            </a:endParaRPr>
          </a:p>
          <a:p>
            <a:r>
              <a:rPr lang="pt-BR"/>
              <a:t>Vídeos de teste em: </a:t>
            </a:r>
          </a:p>
          <a:p>
            <a:r>
              <a:rPr lang="pt-BR">
                <a:hlinkClick r:id="rId6"/>
              </a:rPr>
              <a:t>https://www.youtube.com/watch?v=i9Lv-ewDBG8</a:t>
            </a:r>
            <a:endParaRPr lang="pt-BR"/>
          </a:p>
          <a:p>
            <a:pPr algn="ctr"/>
            <a:endParaRPr lang="pt-BR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9755F1-4E8B-1277-5A7E-9F0EE0CF8675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0663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91A645F-18D6-4AE2-81A4-8AB645B7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655"/>
            <a:ext cx="8229600" cy="597516"/>
          </a:xfrm>
        </p:spPr>
        <p:txBody>
          <a:bodyPr>
            <a:normAutofit fontScale="90000"/>
          </a:bodyPr>
          <a:lstStyle/>
          <a:p>
            <a:r>
              <a:rPr lang="pt-BR" sz="490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  <a:endParaRPr lang="pt-BR" sz="3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áfico 8" descr="Raio com preenchimento sólido">
            <a:extLst>
              <a:ext uri="{FF2B5EF4-FFF2-40B4-BE49-F238E27FC236}">
                <a16:creationId xmlns:a16="http://schemas.microsoft.com/office/drawing/2014/main" id="{D49455D2-6547-47A5-B13A-EE467F89A8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096126"/>
            <a:ext cx="914400" cy="914400"/>
          </a:xfrm>
          <a:prstGeom prst="rect">
            <a:avLst/>
          </a:prstGeom>
        </p:spPr>
      </p:pic>
      <p:pic>
        <p:nvPicPr>
          <p:cNvPr id="11" name="Gráfico 10" descr="Monitor com preenchimento sólido">
            <a:extLst>
              <a:ext uri="{FF2B5EF4-FFF2-40B4-BE49-F238E27FC236}">
                <a16:creationId xmlns:a16="http://schemas.microsoft.com/office/drawing/2014/main" id="{1C3C5D89-58E6-473D-9D3E-7B72E10E12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3716" y="4990999"/>
            <a:ext cx="914400" cy="9144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FA06543-78D1-493B-AD0F-BFC346DD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08674CC3-3B60-451C-8879-0A282368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7</a:t>
            </a:fld>
            <a:endParaRPr lang="pt-BR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FC81303-90A0-80A0-FD46-725C7F8B6537}"/>
              </a:ext>
            </a:extLst>
          </p:cNvPr>
          <p:cNvSpPr txBox="1">
            <a:spLocks/>
          </p:cNvSpPr>
          <p:nvPr/>
        </p:nvSpPr>
        <p:spPr>
          <a:xfrm>
            <a:off x="3346489" y="6175863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155088-22B3-AFB4-24CF-E1C678379ED3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C62D173-5083-6A5F-DB5A-0B1CC8C78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25" y="2285355"/>
            <a:ext cx="8668359" cy="18534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Motivação: </a:t>
            </a:r>
          </a:p>
          <a:p>
            <a:pPr marL="0" indent="0">
              <a:buNone/>
            </a:pP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Desenvolvimento de veículos elétricos controlado por 	IHM (Interface Homem – Máquina ) atuando como 	interface principal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92284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91A645F-18D6-4AE2-81A4-8AB645B7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655"/>
            <a:ext cx="8229600" cy="597516"/>
          </a:xfrm>
        </p:spPr>
        <p:txBody>
          <a:bodyPr>
            <a:normAutofit fontScale="90000"/>
          </a:bodyPr>
          <a:lstStyle/>
          <a:p>
            <a:r>
              <a:rPr lang="pt-BR" sz="490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  <a:endParaRPr lang="pt-BR" sz="3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áfico 8" descr="Raio com preenchimento sólido">
            <a:extLst>
              <a:ext uri="{FF2B5EF4-FFF2-40B4-BE49-F238E27FC236}">
                <a16:creationId xmlns:a16="http://schemas.microsoft.com/office/drawing/2014/main" id="{D49455D2-6547-47A5-B13A-EE467F89A8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096126"/>
            <a:ext cx="914400" cy="914400"/>
          </a:xfrm>
          <a:prstGeom prst="rect">
            <a:avLst/>
          </a:prstGeom>
        </p:spPr>
      </p:pic>
      <p:pic>
        <p:nvPicPr>
          <p:cNvPr id="11" name="Gráfico 10" descr="Monitor com preenchimento sólido">
            <a:extLst>
              <a:ext uri="{FF2B5EF4-FFF2-40B4-BE49-F238E27FC236}">
                <a16:creationId xmlns:a16="http://schemas.microsoft.com/office/drawing/2014/main" id="{1C3C5D89-58E6-473D-9D3E-7B72E10E12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3716" y="4990999"/>
            <a:ext cx="914400" cy="9144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FA06543-78D1-493B-AD0F-BFC346DD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08674CC3-3B60-451C-8879-0A282368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8</a:t>
            </a:fld>
            <a:endParaRPr lang="pt-BR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FC81303-90A0-80A0-FD46-725C7F8B6537}"/>
              </a:ext>
            </a:extLst>
          </p:cNvPr>
          <p:cNvSpPr txBox="1">
            <a:spLocks/>
          </p:cNvSpPr>
          <p:nvPr/>
        </p:nvSpPr>
        <p:spPr>
          <a:xfrm>
            <a:off x="3346489" y="6175863"/>
            <a:ext cx="2451022" cy="4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>
                <a:latin typeface="Arial" panose="020B0604020202020204" pitchFamily="34" charset="0"/>
                <a:cs typeface="Arial" panose="020B0604020202020204" pitchFamily="34" charset="0"/>
              </a:rPr>
              <a:t>Fonte: Autor, 2022.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E3D2A04-0593-FF2B-A89D-B217EE9611C2}"/>
              </a:ext>
            </a:extLst>
          </p:cNvPr>
          <p:cNvSpPr txBox="1">
            <a:spLocks/>
          </p:cNvSpPr>
          <p:nvPr/>
        </p:nvSpPr>
        <p:spPr>
          <a:xfrm>
            <a:off x="237820" y="3177198"/>
            <a:ext cx="8668359" cy="1655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Objetivo: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Desenvolver um veículo de demonstração em escala, 	para demonstrar a viabilidade de controlar e testar, 	todos 	os sistemas via IHM.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5230DD-0100-9E35-69D4-665D998626E5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A6C8A029-E143-CC81-1C77-79FF5BECF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25" y="1150871"/>
            <a:ext cx="8668359" cy="18534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Motivação: </a:t>
            </a:r>
          </a:p>
          <a:p>
            <a:pPr marL="0" indent="0">
              <a:buNone/>
            </a:pP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Desenvolvimento de veículos elétricos controlado por 	IHM (Interface Homem – Máquina ) atuando como 	interface principal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71476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5C7DD-D995-5C09-D957-98B0DC6D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Porque Veículos elétricos 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50091B-C463-DE90-D15E-2ABD1353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9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AC0D2E-555C-84DE-EF32-53AAB383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94" y="5973152"/>
            <a:ext cx="891806" cy="3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1C9FFA2-A8DF-0BD8-6BBC-F601068D884F}"/>
              </a:ext>
            </a:extLst>
          </p:cNvPr>
          <p:cNvSpPr/>
          <p:nvPr/>
        </p:nvSpPr>
        <p:spPr>
          <a:xfrm>
            <a:off x="5966460" y="4000500"/>
            <a:ext cx="2063158" cy="14026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DFD8E2E-5D1F-3AC8-0F7D-33C85A65C2CB}"/>
              </a:ext>
            </a:extLst>
          </p:cNvPr>
          <p:cNvSpPr txBox="1"/>
          <p:nvPr/>
        </p:nvSpPr>
        <p:spPr>
          <a:xfrm>
            <a:off x="8793671" y="6431190"/>
            <a:ext cx="269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558727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e5cee3-6a1d-4eda-881c-c207473a945b">
      <Terms xmlns="http://schemas.microsoft.com/office/infopath/2007/PartnerControls"/>
    </lcf76f155ced4ddcb4097134ff3c332f>
    <TaxCatchAll xmlns="10c94010-b9fc-456f-ba7f-c56a30a91fa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89A6CA0D9919C4FA55C9F4B2DEA030E" ma:contentTypeVersion="13" ma:contentTypeDescription="Crie um novo documento." ma:contentTypeScope="" ma:versionID="5ebc566ad8c5b4c24cca11f6287b93f3">
  <xsd:schema xmlns:xsd="http://www.w3.org/2001/XMLSchema" xmlns:xs="http://www.w3.org/2001/XMLSchema" xmlns:p="http://schemas.microsoft.com/office/2006/metadata/properties" xmlns:ns2="94e5cee3-6a1d-4eda-881c-c207473a945b" xmlns:ns3="10c94010-b9fc-456f-ba7f-c56a30a91fa4" targetNamespace="http://schemas.microsoft.com/office/2006/metadata/properties" ma:root="true" ma:fieldsID="51b0c594673e0d56de276e65fe129655" ns2:_="" ns3:_="">
    <xsd:import namespace="94e5cee3-6a1d-4eda-881c-c207473a945b"/>
    <xsd:import namespace="10c94010-b9fc-456f-ba7f-c56a30a91f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5cee3-6a1d-4eda-881c-c207473a94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c94010-b9fc-456f-ba7f-c56a30a91fa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174ca8b1-dcbb-4429-ab0b-781b9db42ebc}" ma:internalName="TaxCatchAll" ma:showField="CatchAllData" ma:web="10c94010-b9fc-456f-ba7f-c56a30a91f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4313E0-45F2-42FA-AFB4-C750A2B2FF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BA1E0D-7096-4A27-8854-7E5F5C70D5CC}">
  <ds:schemaRefs>
    <ds:schemaRef ds:uri="10c94010-b9fc-456f-ba7f-c56a30a91fa4"/>
    <ds:schemaRef ds:uri="94e5cee3-6a1d-4eda-881c-c207473a945b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EDB0B2E-1C24-40F2-BE29-B6854752329F}">
  <ds:schemaRefs>
    <ds:schemaRef ds:uri="10c94010-b9fc-456f-ba7f-c56a30a91fa4"/>
    <ds:schemaRef ds:uri="94e5cee3-6a1d-4eda-881c-c207473a94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66</Slides>
  <Notes>40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Tema do Office</vt:lpstr>
      <vt:lpstr>PowerPoint Presentation</vt:lpstr>
      <vt:lpstr>PowerPoint Presentation</vt:lpstr>
      <vt:lpstr>Literatura</vt:lpstr>
      <vt:lpstr>Literatura</vt:lpstr>
      <vt:lpstr>PowerPoint Presentation</vt:lpstr>
      <vt:lpstr>PowerPoint Presentation</vt:lpstr>
      <vt:lpstr>Introdução</vt:lpstr>
      <vt:lpstr>Introdução</vt:lpstr>
      <vt:lpstr>Porque Veículos elétricos ?</vt:lpstr>
      <vt:lpstr>Energia ao longo tempo</vt:lpstr>
      <vt:lpstr>Princípios físicos</vt:lpstr>
      <vt:lpstr>Princípios físicos</vt:lpstr>
      <vt:lpstr>Princípios físicos</vt:lpstr>
      <vt:lpstr>Eficiência entre Tipos de veículos </vt:lpstr>
      <vt:lpstr>Eficiência entre Tipos de veículos </vt:lpstr>
      <vt:lpstr>Eficiência entre Tipos de veículos </vt:lpstr>
      <vt:lpstr>Custos</vt:lpstr>
      <vt:lpstr>Custos</vt:lpstr>
      <vt:lpstr>Desenvolvimento</vt:lpstr>
      <vt:lpstr>Desenvolvimento</vt:lpstr>
      <vt:lpstr>PowerPoint Presentation</vt:lpstr>
      <vt:lpstr>PowerPoint Presentation</vt:lpstr>
      <vt:lpstr>Primeira Montagem Elétrica</vt:lpstr>
      <vt:lpstr>Conceito do veículo</vt:lpstr>
      <vt:lpstr>Montagem Mecânica</vt:lpstr>
      <vt:lpstr>Layout</vt:lpstr>
      <vt:lpstr>Layout</vt:lpstr>
      <vt:lpstr>Layout</vt:lpstr>
      <vt:lpstr>Layout</vt:lpstr>
      <vt:lpstr>Componentes principais</vt:lpstr>
      <vt:lpstr>Baterias</vt:lpstr>
      <vt:lpstr>Baterias</vt:lpstr>
      <vt:lpstr>Circuito de potência </vt:lpstr>
      <vt:lpstr>Circuito de potência </vt:lpstr>
      <vt:lpstr>Atuadores</vt:lpstr>
      <vt:lpstr>Motor e Servo</vt:lpstr>
      <vt:lpstr>Circuito conversor de sinal </vt:lpstr>
      <vt:lpstr>Circuito conversor de sinal </vt:lpstr>
      <vt:lpstr>IMU</vt:lpstr>
      <vt:lpstr>IMU</vt:lpstr>
      <vt:lpstr>Câmera</vt:lpstr>
      <vt:lpstr>Câmera</vt:lpstr>
      <vt:lpstr>Montagem Final</vt:lpstr>
      <vt:lpstr>O que é  Interface Homem-Maquina(IHM)?</vt:lpstr>
      <vt:lpstr>IHM</vt:lpstr>
      <vt:lpstr>Hardware utilizado</vt:lpstr>
      <vt:lpstr>PowerPoint Presentation</vt:lpstr>
      <vt:lpstr>1°.Personalização e  atualizações constantes.</vt:lpstr>
      <vt:lpstr>PowerPoint Presentation</vt:lpstr>
      <vt:lpstr>PowerPoint Presentation</vt:lpstr>
      <vt:lpstr>Versão 4</vt:lpstr>
      <vt:lpstr>2°.Desenvolvimento de controles manuais e autônomos</vt:lpstr>
      <vt:lpstr>Detecção de cores</vt:lpstr>
      <vt:lpstr>Controle por cor de semáforo</vt:lpstr>
      <vt:lpstr>Software</vt:lpstr>
      <vt:lpstr>Software</vt:lpstr>
      <vt:lpstr>Vídeo de teste 1 Versão 4 </vt:lpstr>
      <vt:lpstr>Vídeo de teste 2 Versão 4</vt:lpstr>
      <vt:lpstr>Vídeo de teste 3 Versão 5</vt:lpstr>
      <vt:lpstr>PowerPoint Presentation</vt:lpstr>
      <vt:lpstr>Vídeo de teste 3 Versão 6</vt:lpstr>
      <vt:lpstr>Conclusão</vt:lpstr>
      <vt:lpstr>Propostas futuras</vt:lpstr>
      <vt:lpstr>Literatura futura</vt:lpstr>
      <vt:lpstr>Referência Bibliográfica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Superior de Tecnologia em Cosméticos  Seminários em Ciência e Tecnologia de Cosméticos</dc:title>
  <dc:creator>Professor</dc:creator>
  <cp:revision>1</cp:revision>
  <dcterms:created xsi:type="dcterms:W3CDTF">2015-03-27T16:26:06Z</dcterms:created>
  <dcterms:modified xsi:type="dcterms:W3CDTF">2022-06-26T18:07:52Z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0x010100F89A6CA0D9919C4FA55C9F4B2DEA030E</vt:lpwstr>
  </property>
  <property fmtid="{D5CDD505-2E9C-101B-9397-08002B2CF9AE}" pid="3" name="MediaServiceImageTags">
    <vt:lpwstr/>
  </property>
</Properties>
</file>